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5"/>
  </p:notesMasterIdLst>
  <p:sldIdLst>
    <p:sldId id="257" r:id="rId2"/>
    <p:sldId id="899" r:id="rId3"/>
    <p:sldId id="901" r:id="rId4"/>
    <p:sldId id="902" r:id="rId5"/>
    <p:sldId id="1045" r:id="rId6"/>
    <p:sldId id="903" r:id="rId7"/>
    <p:sldId id="269" r:id="rId8"/>
    <p:sldId id="332" r:id="rId9"/>
    <p:sldId id="996" r:id="rId10"/>
    <p:sldId id="1004" r:id="rId11"/>
    <p:sldId id="1036" r:id="rId12"/>
    <p:sldId id="1035" r:id="rId13"/>
    <p:sldId id="103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3EFB2-3E0E-4FD0-83CF-36E17B416DC8}" v="17" dt="2019-05-01T23:43:39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Rico Diener" userId="8708e876da5d66aa" providerId="LiveId" clId="{D5E42C98-AE37-486C-BAB8-09DCEA20AA39}"/>
    <pc:docChg chg="custSel addSld delSld modSld sldOrd">
      <pc:chgData name="Miguel Rico Diener" userId="8708e876da5d66aa" providerId="LiveId" clId="{D5E42C98-AE37-486C-BAB8-09DCEA20AA39}" dt="2019-05-01T23:43:39.768" v="334" actId="403"/>
      <pc:docMkLst>
        <pc:docMk/>
      </pc:docMkLst>
      <pc:sldChg chg="del">
        <pc:chgData name="Miguel Rico Diener" userId="8708e876da5d66aa" providerId="LiveId" clId="{D5E42C98-AE37-486C-BAB8-09DCEA20AA39}" dt="2019-05-01T23:35:31.647" v="217" actId="2696"/>
        <pc:sldMkLst>
          <pc:docMk/>
          <pc:sldMk cId="923000328" sldId="258"/>
        </pc:sldMkLst>
      </pc:sldChg>
      <pc:sldChg chg="del">
        <pc:chgData name="Miguel Rico Diener" userId="8708e876da5d66aa" providerId="LiveId" clId="{D5E42C98-AE37-486C-BAB8-09DCEA20AA39}" dt="2019-05-01T23:35:32.553" v="218" actId="2696"/>
        <pc:sldMkLst>
          <pc:docMk/>
          <pc:sldMk cId="236851266" sldId="259"/>
        </pc:sldMkLst>
      </pc:sldChg>
      <pc:sldChg chg="del">
        <pc:chgData name="Miguel Rico Diener" userId="8708e876da5d66aa" providerId="LiveId" clId="{D5E42C98-AE37-486C-BAB8-09DCEA20AA39}" dt="2019-05-01T23:35:33.443" v="219" actId="2696"/>
        <pc:sldMkLst>
          <pc:docMk/>
          <pc:sldMk cId="3328376590" sldId="260"/>
        </pc:sldMkLst>
      </pc:sldChg>
      <pc:sldChg chg="del">
        <pc:chgData name="Miguel Rico Diener" userId="8708e876da5d66aa" providerId="LiveId" clId="{D5E42C98-AE37-486C-BAB8-09DCEA20AA39}" dt="2019-05-01T23:35:34.350" v="220" actId="2696"/>
        <pc:sldMkLst>
          <pc:docMk/>
          <pc:sldMk cId="2856814897" sldId="261"/>
        </pc:sldMkLst>
      </pc:sldChg>
      <pc:sldChg chg="del">
        <pc:chgData name="Miguel Rico Diener" userId="8708e876da5d66aa" providerId="LiveId" clId="{D5E42C98-AE37-486C-BAB8-09DCEA20AA39}" dt="2019-05-01T23:35:35.256" v="221" actId="2696"/>
        <pc:sldMkLst>
          <pc:docMk/>
          <pc:sldMk cId="1134828208" sldId="262"/>
        </pc:sldMkLst>
      </pc:sldChg>
      <pc:sldChg chg="del">
        <pc:chgData name="Miguel Rico Diener" userId="8708e876da5d66aa" providerId="LiveId" clId="{D5E42C98-AE37-486C-BAB8-09DCEA20AA39}" dt="2019-05-01T23:35:36.131" v="222" actId="2696"/>
        <pc:sldMkLst>
          <pc:docMk/>
          <pc:sldMk cId="2868246791" sldId="263"/>
        </pc:sldMkLst>
      </pc:sldChg>
      <pc:sldChg chg="del">
        <pc:chgData name="Miguel Rico Diener" userId="8708e876da5d66aa" providerId="LiveId" clId="{D5E42C98-AE37-486C-BAB8-09DCEA20AA39}" dt="2019-05-01T23:35:36.756" v="223" actId="2696"/>
        <pc:sldMkLst>
          <pc:docMk/>
          <pc:sldMk cId="1074115013" sldId="264"/>
        </pc:sldMkLst>
      </pc:sldChg>
      <pc:sldChg chg="del">
        <pc:chgData name="Miguel Rico Diener" userId="8708e876da5d66aa" providerId="LiveId" clId="{D5E42C98-AE37-486C-BAB8-09DCEA20AA39}" dt="2019-05-01T23:35:37.131" v="224" actId="2696"/>
        <pc:sldMkLst>
          <pc:docMk/>
          <pc:sldMk cId="2157645944" sldId="265"/>
        </pc:sldMkLst>
      </pc:sldChg>
      <pc:sldChg chg="del">
        <pc:chgData name="Miguel Rico Diener" userId="8708e876da5d66aa" providerId="LiveId" clId="{D5E42C98-AE37-486C-BAB8-09DCEA20AA39}" dt="2019-05-01T23:35:37.381" v="225" actId="2696"/>
        <pc:sldMkLst>
          <pc:docMk/>
          <pc:sldMk cId="1764853924" sldId="266"/>
        </pc:sldMkLst>
      </pc:sldChg>
      <pc:sldChg chg="del">
        <pc:chgData name="Miguel Rico Diener" userId="8708e876da5d66aa" providerId="LiveId" clId="{D5E42C98-AE37-486C-BAB8-09DCEA20AA39}" dt="2019-05-01T23:35:37.646" v="226" actId="2696"/>
        <pc:sldMkLst>
          <pc:docMk/>
          <pc:sldMk cId="2983656361" sldId="267"/>
        </pc:sldMkLst>
      </pc:sldChg>
      <pc:sldChg chg="del">
        <pc:chgData name="Miguel Rico Diener" userId="8708e876da5d66aa" providerId="LiveId" clId="{D5E42C98-AE37-486C-BAB8-09DCEA20AA39}" dt="2019-05-01T23:35:37.834" v="227" actId="2696"/>
        <pc:sldMkLst>
          <pc:docMk/>
          <pc:sldMk cId="3401088107" sldId="268"/>
        </pc:sldMkLst>
      </pc:sldChg>
      <pc:sldChg chg="del">
        <pc:chgData name="Miguel Rico Diener" userId="8708e876da5d66aa" providerId="LiveId" clId="{D5E42C98-AE37-486C-BAB8-09DCEA20AA39}" dt="2019-05-01T23:35:38.662" v="228" actId="2696"/>
        <pc:sldMkLst>
          <pc:docMk/>
          <pc:sldMk cId="2198736949" sldId="269"/>
        </pc:sldMkLst>
      </pc:sldChg>
      <pc:sldChg chg="add">
        <pc:chgData name="Miguel Rico Diener" userId="8708e876da5d66aa" providerId="LiveId" clId="{D5E42C98-AE37-486C-BAB8-09DCEA20AA39}" dt="2019-05-01T23:38:45.718" v="290"/>
        <pc:sldMkLst>
          <pc:docMk/>
          <pc:sldMk cId="3824452640" sldId="269"/>
        </pc:sldMkLst>
      </pc:sldChg>
      <pc:sldChg chg="del">
        <pc:chgData name="Miguel Rico Diener" userId="8708e876da5d66aa" providerId="LiveId" clId="{D5E42C98-AE37-486C-BAB8-09DCEA20AA39}" dt="2019-05-01T23:35:38.912" v="229" actId="2696"/>
        <pc:sldMkLst>
          <pc:docMk/>
          <pc:sldMk cId="3533982589" sldId="270"/>
        </pc:sldMkLst>
      </pc:sldChg>
      <pc:sldChg chg="del">
        <pc:chgData name="Miguel Rico Diener" userId="8708e876da5d66aa" providerId="LiveId" clId="{D5E42C98-AE37-486C-BAB8-09DCEA20AA39}" dt="2019-05-01T23:35:41.834" v="230" actId="2696"/>
        <pc:sldMkLst>
          <pc:docMk/>
          <pc:sldMk cId="2368882714" sldId="271"/>
        </pc:sldMkLst>
      </pc:sldChg>
      <pc:sldChg chg="del">
        <pc:chgData name="Miguel Rico Diener" userId="8708e876da5d66aa" providerId="LiveId" clId="{D5E42C98-AE37-486C-BAB8-09DCEA20AA39}" dt="2019-05-01T23:35:43.005" v="231" actId="2696"/>
        <pc:sldMkLst>
          <pc:docMk/>
          <pc:sldMk cId="1275366629" sldId="272"/>
        </pc:sldMkLst>
      </pc:sldChg>
      <pc:sldChg chg="del">
        <pc:chgData name="Miguel Rico Diener" userId="8708e876da5d66aa" providerId="LiveId" clId="{D5E42C98-AE37-486C-BAB8-09DCEA20AA39}" dt="2019-05-01T23:35:44.021" v="232" actId="2696"/>
        <pc:sldMkLst>
          <pc:docMk/>
          <pc:sldMk cId="2202308262" sldId="274"/>
        </pc:sldMkLst>
      </pc:sldChg>
      <pc:sldChg chg="del">
        <pc:chgData name="Miguel Rico Diener" userId="8708e876da5d66aa" providerId="LiveId" clId="{D5E42C98-AE37-486C-BAB8-09DCEA20AA39}" dt="2019-05-01T23:35:45.911" v="233" actId="2696"/>
        <pc:sldMkLst>
          <pc:docMk/>
          <pc:sldMk cId="2987266102" sldId="275"/>
        </pc:sldMkLst>
      </pc:sldChg>
      <pc:sldChg chg="del">
        <pc:chgData name="Miguel Rico Diener" userId="8708e876da5d66aa" providerId="LiveId" clId="{D5E42C98-AE37-486C-BAB8-09DCEA20AA39}" dt="2019-05-01T23:35:46.302" v="234" actId="2696"/>
        <pc:sldMkLst>
          <pc:docMk/>
          <pc:sldMk cId="2480999439" sldId="276"/>
        </pc:sldMkLst>
      </pc:sldChg>
      <pc:sldChg chg="del">
        <pc:chgData name="Miguel Rico Diener" userId="8708e876da5d66aa" providerId="LiveId" clId="{D5E42C98-AE37-486C-BAB8-09DCEA20AA39}" dt="2019-05-01T23:35:47.521" v="236" actId="2696"/>
        <pc:sldMkLst>
          <pc:docMk/>
          <pc:sldMk cId="730911802" sldId="279"/>
        </pc:sldMkLst>
      </pc:sldChg>
      <pc:sldChg chg="del">
        <pc:chgData name="Miguel Rico Diener" userId="8708e876da5d66aa" providerId="LiveId" clId="{D5E42C98-AE37-486C-BAB8-09DCEA20AA39}" dt="2019-05-01T23:35:49.630" v="237" actId="2696"/>
        <pc:sldMkLst>
          <pc:docMk/>
          <pc:sldMk cId="915552241" sldId="280"/>
        </pc:sldMkLst>
      </pc:sldChg>
      <pc:sldChg chg="del">
        <pc:chgData name="Miguel Rico Diener" userId="8708e876da5d66aa" providerId="LiveId" clId="{D5E42C98-AE37-486C-BAB8-09DCEA20AA39}" dt="2019-05-01T23:35:51.052" v="238" actId="2696"/>
        <pc:sldMkLst>
          <pc:docMk/>
          <pc:sldMk cId="616172094" sldId="281"/>
        </pc:sldMkLst>
      </pc:sldChg>
      <pc:sldChg chg="del">
        <pc:chgData name="Miguel Rico Diener" userId="8708e876da5d66aa" providerId="LiveId" clId="{D5E42C98-AE37-486C-BAB8-09DCEA20AA39}" dt="2019-05-01T23:35:51.786" v="239" actId="2696"/>
        <pc:sldMkLst>
          <pc:docMk/>
          <pc:sldMk cId="1392792265" sldId="282"/>
        </pc:sldMkLst>
      </pc:sldChg>
      <pc:sldChg chg="del">
        <pc:chgData name="Miguel Rico Diener" userId="8708e876da5d66aa" providerId="LiveId" clId="{D5E42C98-AE37-486C-BAB8-09DCEA20AA39}" dt="2019-05-01T23:35:46.661" v="235" actId="2696"/>
        <pc:sldMkLst>
          <pc:docMk/>
          <pc:sldMk cId="1113811256" sldId="283"/>
        </pc:sldMkLst>
      </pc:sldChg>
      <pc:sldChg chg="del">
        <pc:chgData name="Miguel Rico Diener" userId="8708e876da5d66aa" providerId="LiveId" clId="{D5E42C98-AE37-486C-BAB8-09DCEA20AA39}" dt="2019-05-01T23:35:30.600" v="216" actId="2696"/>
        <pc:sldMkLst>
          <pc:docMk/>
          <pc:sldMk cId="3652636979" sldId="284"/>
        </pc:sldMkLst>
      </pc:sldChg>
      <pc:sldChg chg="del">
        <pc:chgData name="Miguel Rico Diener" userId="8708e876da5d66aa" providerId="LiveId" clId="{D5E42C98-AE37-486C-BAB8-09DCEA20AA39}" dt="2019-05-01T23:35:52.911" v="240" actId="2696"/>
        <pc:sldMkLst>
          <pc:docMk/>
          <pc:sldMk cId="2820914842" sldId="285"/>
        </pc:sldMkLst>
      </pc:sldChg>
      <pc:sldChg chg="del">
        <pc:chgData name="Miguel Rico Diener" userId="8708e876da5d66aa" providerId="LiveId" clId="{D5E42C98-AE37-486C-BAB8-09DCEA20AA39}" dt="2019-05-01T23:35:53.708" v="241" actId="2696"/>
        <pc:sldMkLst>
          <pc:docMk/>
          <pc:sldMk cId="3998497513" sldId="286"/>
        </pc:sldMkLst>
      </pc:sldChg>
      <pc:sldChg chg="del">
        <pc:chgData name="Miguel Rico Diener" userId="8708e876da5d66aa" providerId="LiveId" clId="{D5E42C98-AE37-486C-BAB8-09DCEA20AA39}" dt="2019-05-01T23:35:54.270" v="242" actId="2696"/>
        <pc:sldMkLst>
          <pc:docMk/>
          <pc:sldMk cId="4057601619" sldId="287"/>
        </pc:sldMkLst>
      </pc:sldChg>
      <pc:sldChg chg="del">
        <pc:chgData name="Miguel Rico Diener" userId="8708e876da5d66aa" providerId="LiveId" clId="{D5E42C98-AE37-486C-BAB8-09DCEA20AA39}" dt="2019-05-01T23:35:54.848" v="243" actId="2696"/>
        <pc:sldMkLst>
          <pc:docMk/>
          <pc:sldMk cId="3935163045" sldId="288"/>
        </pc:sldMkLst>
      </pc:sldChg>
      <pc:sldChg chg="del">
        <pc:chgData name="Miguel Rico Diener" userId="8708e876da5d66aa" providerId="LiveId" clId="{D5E42C98-AE37-486C-BAB8-09DCEA20AA39}" dt="2019-05-01T23:35:55.442" v="244" actId="2696"/>
        <pc:sldMkLst>
          <pc:docMk/>
          <pc:sldMk cId="1044855787" sldId="289"/>
        </pc:sldMkLst>
      </pc:sldChg>
      <pc:sldChg chg="del">
        <pc:chgData name="Miguel Rico Diener" userId="8708e876da5d66aa" providerId="LiveId" clId="{D5E42C98-AE37-486C-BAB8-09DCEA20AA39}" dt="2019-05-01T23:35:55.942" v="245" actId="2696"/>
        <pc:sldMkLst>
          <pc:docMk/>
          <pc:sldMk cId="2978103146" sldId="290"/>
        </pc:sldMkLst>
      </pc:sldChg>
      <pc:sldChg chg="del">
        <pc:chgData name="Miguel Rico Diener" userId="8708e876da5d66aa" providerId="LiveId" clId="{D5E42C98-AE37-486C-BAB8-09DCEA20AA39}" dt="2019-05-01T23:35:56.842" v="246" actId="2696"/>
        <pc:sldMkLst>
          <pc:docMk/>
          <pc:sldMk cId="658967265" sldId="291"/>
        </pc:sldMkLst>
      </pc:sldChg>
      <pc:sldChg chg="del">
        <pc:chgData name="Miguel Rico Diener" userId="8708e876da5d66aa" providerId="LiveId" clId="{D5E42C98-AE37-486C-BAB8-09DCEA20AA39}" dt="2019-05-01T23:35:59.264" v="249" actId="2696"/>
        <pc:sldMkLst>
          <pc:docMk/>
          <pc:sldMk cId="1504276117" sldId="293"/>
        </pc:sldMkLst>
      </pc:sldChg>
      <pc:sldChg chg="del">
        <pc:chgData name="Miguel Rico Diener" userId="8708e876da5d66aa" providerId="LiveId" clId="{D5E42C98-AE37-486C-BAB8-09DCEA20AA39}" dt="2019-05-01T23:35:59.951" v="250" actId="2696"/>
        <pc:sldMkLst>
          <pc:docMk/>
          <pc:sldMk cId="3092057875" sldId="295"/>
        </pc:sldMkLst>
      </pc:sldChg>
      <pc:sldChg chg="del">
        <pc:chgData name="Miguel Rico Diener" userId="8708e876da5d66aa" providerId="LiveId" clId="{D5E42C98-AE37-486C-BAB8-09DCEA20AA39}" dt="2019-05-01T23:36:01.764" v="252" actId="2696"/>
        <pc:sldMkLst>
          <pc:docMk/>
          <pc:sldMk cId="2913388548" sldId="297"/>
        </pc:sldMkLst>
      </pc:sldChg>
      <pc:sldChg chg="del">
        <pc:chgData name="Miguel Rico Diener" userId="8708e876da5d66aa" providerId="LiveId" clId="{D5E42C98-AE37-486C-BAB8-09DCEA20AA39}" dt="2019-05-01T23:36:02.264" v="253" actId="2696"/>
        <pc:sldMkLst>
          <pc:docMk/>
          <pc:sldMk cId="2955806067" sldId="301"/>
        </pc:sldMkLst>
      </pc:sldChg>
      <pc:sldChg chg="del">
        <pc:chgData name="Miguel Rico Diener" userId="8708e876da5d66aa" providerId="LiveId" clId="{D5E42C98-AE37-486C-BAB8-09DCEA20AA39}" dt="2019-05-01T23:36:03.232" v="254" actId="2696"/>
        <pc:sldMkLst>
          <pc:docMk/>
          <pc:sldMk cId="3919934044" sldId="302"/>
        </pc:sldMkLst>
      </pc:sldChg>
      <pc:sldChg chg="del">
        <pc:chgData name="Miguel Rico Diener" userId="8708e876da5d66aa" providerId="LiveId" clId="{D5E42C98-AE37-486C-BAB8-09DCEA20AA39}" dt="2019-05-01T23:35:58.514" v="248" actId="2696"/>
        <pc:sldMkLst>
          <pc:docMk/>
          <pc:sldMk cId="539984569" sldId="304"/>
        </pc:sldMkLst>
      </pc:sldChg>
      <pc:sldChg chg="del">
        <pc:chgData name="Miguel Rico Diener" userId="8708e876da5d66aa" providerId="LiveId" clId="{D5E42C98-AE37-486C-BAB8-09DCEA20AA39}" dt="2019-05-01T23:36:03.857" v="255" actId="2696"/>
        <pc:sldMkLst>
          <pc:docMk/>
          <pc:sldMk cId="2858106708" sldId="306"/>
        </pc:sldMkLst>
      </pc:sldChg>
      <pc:sldChg chg="del">
        <pc:chgData name="Miguel Rico Diener" userId="8708e876da5d66aa" providerId="LiveId" clId="{D5E42C98-AE37-486C-BAB8-09DCEA20AA39}" dt="2019-05-01T23:36:04.498" v="256" actId="2696"/>
        <pc:sldMkLst>
          <pc:docMk/>
          <pc:sldMk cId="3560466438" sldId="307"/>
        </pc:sldMkLst>
      </pc:sldChg>
      <pc:sldChg chg="del">
        <pc:chgData name="Miguel Rico Diener" userId="8708e876da5d66aa" providerId="LiveId" clId="{D5E42C98-AE37-486C-BAB8-09DCEA20AA39}" dt="2019-05-01T23:36:05.076" v="257" actId="2696"/>
        <pc:sldMkLst>
          <pc:docMk/>
          <pc:sldMk cId="1736797059" sldId="308"/>
        </pc:sldMkLst>
      </pc:sldChg>
      <pc:sldChg chg="del">
        <pc:chgData name="Miguel Rico Diener" userId="8708e876da5d66aa" providerId="LiveId" clId="{D5E42C98-AE37-486C-BAB8-09DCEA20AA39}" dt="2019-05-01T23:36:05.670" v="258" actId="2696"/>
        <pc:sldMkLst>
          <pc:docMk/>
          <pc:sldMk cId="3455427376" sldId="309"/>
        </pc:sldMkLst>
      </pc:sldChg>
      <pc:sldChg chg="del">
        <pc:chgData name="Miguel Rico Diener" userId="8708e876da5d66aa" providerId="LiveId" clId="{D5E42C98-AE37-486C-BAB8-09DCEA20AA39}" dt="2019-05-01T23:36:06.357" v="259" actId="2696"/>
        <pc:sldMkLst>
          <pc:docMk/>
          <pc:sldMk cId="4045441698" sldId="310"/>
        </pc:sldMkLst>
      </pc:sldChg>
      <pc:sldChg chg="del">
        <pc:chgData name="Miguel Rico Diener" userId="8708e876da5d66aa" providerId="LiveId" clId="{D5E42C98-AE37-486C-BAB8-09DCEA20AA39}" dt="2019-05-01T23:36:07.076" v="260" actId="2696"/>
        <pc:sldMkLst>
          <pc:docMk/>
          <pc:sldMk cId="3869161580" sldId="311"/>
        </pc:sldMkLst>
      </pc:sldChg>
      <pc:sldChg chg="del">
        <pc:chgData name="Miguel Rico Diener" userId="8708e876da5d66aa" providerId="LiveId" clId="{D5E42C98-AE37-486C-BAB8-09DCEA20AA39}" dt="2019-05-01T23:36:07.748" v="261" actId="2696"/>
        <pc:sldMkLst>
          <pc:docMk/>
          <pc:sldMk cId="1478790773" sldId="312"/>
        </pc:sldMkLst>
      </pc:sldChg>
      <pc:sldChg chg="del">
        <pc:chgData name="Miguel Rico Diener" userId="8708e876da5d66aa" providerId="LiveId" clId="{D5E42C98-AE37-486C-BAB8-09DCEA20AA39}" dt="2019-05-01T23:36:08.466" v="262" actId="2696"/>
        <pc:sldMkLst>
          <pc:docMk/>
          <pc:sldMk cId="3975066068" sldId="313"/>
        </pc:sldMkLst>
      </pc:sldChg>
      <pc:sldChg chg="del">
        <pc:chgData name="Miguel Rico Diener" userId="8708e876da5d66aa" providerId="LiveId" clId="{D5E42C98-AE37-486C-BAB8-09DCEA20AA39}" dt="2019-05-01T23:36:01.279" v="251" actId="2696"/>
        <pc:sldMkLst>
          <pc:docMk/>
          <pc:sldMk cId="378522661" sldId="314"/>
        </pc:sldMkLst>
      </pc:sldChg>
      <pc:sldChg chg="del">
        <pc:chgData name="Miguel Rico Diener" userId="8708e876da5d66aa" providerId="LiveId" clId="{D5E42C98-AE37-486C-BAB8-09DCEA20AA39}" dt="2019-05-01T23:36:10.435" v="264" actId="2696"/>
        <pc:sldMkLst>
          <pc:docMk/>
          <pc:sldMk cId="1534877534" sldId="316"/>
        </pc:sldMkLst>
      </pc:sldChg>
      <pc:sldChg chg="del">
        <pc:chgData name="Miguel Rico Diener" userId="8708e876da5d66aa" providerId="LiveId" clId="{D5E42C98-AE37-486C-BAB8-09DCEA20AA39}" dt="2019-05-01T23:36:11.466" v="265" actId="2696"/>
        <pc:sldMkLst>
          <pc:docMk/>
          <pc:sldMk cId="4072839626" sldId="318"/>
        </pc:sldMkLst>
      </pc:sldChg>
      <pc:sldChg chg="del">
        <pc:chgData name="Miguel Rico Diener" userId="8708e876da5d66aa" providerId="LiveId" clId="{D5E42C98-AE37-486C-BAB8-09DCEA20AA39}" dt="2019-05-01T23:36:12.075" v="266" actId="2696"/>
        <pc:sldMkLst>
          <pc:docMk/>
          <pc:sldMk cId="4128864460" sldId="319"/>
        </pc:sldMkLst>
      </pc:sldChg>
      <pc:sldChg chg="del">
        <pc:chgData name="Miguel Rico Diener" userId="8708e876da5d66aa" providerId="LiveId" clId="{D5E42C98-AE37-486C-BAB8-09DCEA20AA39}" dt="2019-05-01T23:36:12.607" v="267" actId="2696"/>
        <pc:sldMkLst>
          <pc:docMk/>
          <pc:sldMk cId="3331175627" sldId="320"/>
        </pc:sldMkLst>
      </pc:sldChg>
      <pc:sldChg chg="del">
        <pc:chgData name="Miguel Rico Diener" userId="8708e876da5d66aa" providerId="LiveId" clId="{D5E42C98-AE37-486C-BAB8-09DCEA20AA39}" dt="2019-05-01T23:36:13.169" v="268" actId="2696"/>
        <pc:sldMkLst>
          <pc:docMk/>
          <pc:sldMk cId="2290959105" sldId="321"/>
        </pc:sldMkLst>
      </pc:sldChg>
      <pc:sldChg chg="del">
        <pc:chgData name="Miguel Rico Diener" userId="8708e876da5d66aa" providerId="LiveId" clId="{D5E42C98-AE37-486C-BAB8-09DCEA20AA39}" dt="2019-05-01T23:36:13.669" v="269" actId="2696"/>
        <pc:sldMkLst>
          <pc:docMk/>
          <pc:sldMk cId="3616654500" sldId="322"/>
        </pc:sldMkLst>
      </pc:sldChg>
      <pc:sldChg chg="del">
        <pc:chgData name="Miguel Rico Diener" userId="8708e876da5d66aa" providerId="LiveId" clId="{D5E42C98-AE37-486C-BAB8-09DCEA20AA39}" dt="2019-05-01T23:36:14.653" v="270" actId="2696"/>
        <pc:sldMkLst>
          <pc:docMk/>
          <pc:sldMk cId="3753055747" sldId="323"/>
        </pc:sldMkLst>
      </pc:sldChg>
      <pc:sldChg chg="del">
        <pc:chgData name="Miguel Rico Diener" userId="8708e876da5d66aa" providerId="LiveId" clId="{D5E42C98-AE37-486C-BAB8-09DCEA20AA39}" dt="2019-05-01T23:36:15.435" v="271" actId="2696"/>
        <pc:sldMkLst>
          <pc:docMk/>
          <pc:sldMk cId="4253846219" sldId="324"/>
        </pc:sldMkLst>
      </pc:sldChg>
      <pc:sldChg chg="del">
        <pc:chgData name="Miguel Rico Diener" userId="8708e876da5d66aa" providerId="LiveId" clId="{D5E42C98-AE37-486C-BAB8-09DCEA20AA39}" dt="2019-05-01T23:36:16.153" v="272" actId="2696"/>
        <pc:sldMkLst>
          <pc:docMk/>
          <pc:sldMk cId="610655611" sldId="325"/>
        </pc:sldMkLst>
      </pc:sldChg>
      <pc:sldChg chg="del">
        <pc:chgData name="Miguel Rico Diener" userId="8708e876da5d66aa" providerId="LiveId" clId="{D5E42C98-AE37-486C-BAB8-09DCEA20AA39}" dt="2019-05-01T23:36:27.403" v="288" actId="2696"/>
        <pc:sldMkLst>
          <pc:docMk/>
          <pc:sldMk cId="2675154477" sldId="326"/>
        </pc:sldMkLst>
      </pc:sldChg>
      <pc:sldChg chg="del">
        <pc:chgData name="Miguel Rico Diener" userId="8708e876da5d66aa" providerId="LiveId" clId="{D5E42C98-AE37-486C-BAB8-09DCEA20AA39}" dt="2019-05-01T23:35:57.748" v="247" actId="2696"/>
        <pc:sldMkLst>
          <pc:docMk/>
          <pc:sldMk cId="3723188535" sldId="328"/>
        </pc:sldMkLst>
      </pc:sldChg>
      <pc:sldChg chg="del">
        <pc:chgData name="Miguel Rico Diener" userId="8708e876da5d66aa" providerId="LiveId" clId="{D5E42C98-AE37-486C-BAB8-09DCEA20AA39}" dt="2019-05-01T23:36:09.779" v="263" actId="2696"/>
        <pc:sldMkLst>
          <pc:docMk/>
          <pc:sldMk cId="3547324810" sldId="329"/>
        </pc:sldMkLst>
      </pc:sldChg>
      <pc:sldChg chg="del">
        <pc:chgData name="Miguel Rico Diener" userId="8708e876da5d66aa" providerId="LiveId" clId="{D5E42C98-AE37-486C-BAB8-09DCEA20AA39}" dt="2019-05-01T23:36:17.434" v="273" actId="2696"/>
        <pc:sldMkLst>
          <pc:docMk/>
          <pc:sldMk cId="108300663" sldId="330"/>
        </pc:sldMkLst>
      </pc:sldChg>
      <pc:sldChg chg="add">
        <pc:chgData name="Miguel Rico Diener" userId="8708e876da5d66aa" providerId="LiveId" clId="{D5E42C98-AE37-486C-BAB8-09DCEA20AA39}" dt="2019-05-01T23:38:45.718" v="290"/>
        <pc:sldMkLst>
          <pc:docMk/>
          <pc:sldMk cId="4218821929" sldId="332"/>
        </pc:sldMkLst>
      </pc:sldChg>
      <pc:sldChg chg="del">
        <pc:chgData name="Miguel Rico Diener" userId="8708e876da5d66aa" providerId="LiveId" clId="{D5E42C98-AE37-486C-BAB8-09DCEA20AA39}" dt="2019-05-01T23:36:17.966" v="274" actId="2696"/>
        <pc:sldMkLst>
          <pc:docMk/>
          <pc:sldMk cId="3462358517" sldId="776"/>
        </pc:sldMkLst>
      </pc:sldChg>
      <pc:sldChg chg="del">
        <pc:chgData name="Miguel Rico Diener" userId="8708e876da5d66aa" providerId="LiveId" clId="{D5E42C98-AE37-486C-BAB8-09DCEA20AA39}" dt="2019-05-01T23:36:18.809" v="275" actId="2696"/>
        <pc:sldMkLst>
          <pc:docMk/>
          <pc:sldMk cId="3228061431" sldId="777"/>
        </pc:sldMkLst>
      </pc:sldChg>
      <pc:sldChg chg="del">
        <pc:chgData name="Miguel Rico Diener" userId="8708e876da5d66aa" providerId="LiveId" clId="{D5E42C98-AE37-486C-BAB8-09DCEA20AA39}" dt="2019-05-01T23:36:19.497" v="276" actId="2696"/>
        <pc:sldMkLst>
          <pc:docMk/>
          <pc:sldMk cId="2027014488" sldId="778"/>
        </pc:sldMkLst>
      </pc:sldChg>
      <pc:sldChg chg="del">
        <pc:chgData name="Miguel Rico Diener" userId="8708e876da5d66aa" providerId="LiveId" clId="{D5E42C98-AE37-486C-BAB8-09DCEA20AA39}" dt="2019-05-01T23:36:20.028" v="277" actId="2696"/>
        <pc:sldMkLst>
          <pc:docMk/>
          <pc:sldMk cId="3669450570" sldId="779"/>
        </pc:sldMkLst>
      </pc:sldChg>
      <pc:sldChg chg="del">
        <pc:chgData name="Miguel Rico Diener" userId="8708e876da5d66aa" providerId="LiveId" clId="{D5E42C98-AE37-486C-BAB8-09DCEA20AA39}" dt="2019-05-01T23:36:20.481" v="278" actId="2696"/>
        <pc:sldMkLst>
          <pc:docMk/>
          <pc:sldMk cId="747046899" sldId="780"/>
        </pc:sldMkLst>
      </pc:sldChg>
      <pc:sldChg chg="del">
        <pc:chgData name="Miguel Rico Diener" userId="8708e876da5d66aa" providerId="LiveId" clId="{D5E42C98-AE37-486C-BAB8-09DCEA20AA39}" dt="2019-05-01T23:36:20.965" v="279" actId="2696"/>
        <pc:sldMkLst>
          <pc:docMk/>
          <pc:sldMk cId="4109450257" sldId="781"/>
        </pc:sldMkLst>
      </pc:sldChg>
      <pc:sldChg chg="del">
        <pc:chgData name="Miguel Rico Diener" userId="8708e876da5d66aa" providerId="LiveId" clId="{D5E42C98-AE37-486C-BAB8-09DCEA20AA39}" dt="2019-05-01T23:36:21.450" v="280" actId="2696"/>
        <pc:sldMkLst>
          <pc:docMk/>
          <pc:sldMk cId="580112552" sldId="782"/>
        </pc:sldMkLst>
      </pc:sldChg>
      <pc:sldChg chg="del">
        <pc:chgData name="Miguel Rico Diener" userId="8708e876da5d66aa" providerId="LiveId" clId="{D5E42C98-AE37-486C-BAB8-09DCEA20AA39}" dt="2019-05-01T23:36:22.262" v="281" actId="2696"/>
        <pc:sldMkLst>
          <pc:docMk/>
          <pc:sldMk cId="174292707" sldId="783"/>
        </pc:sldMkLst>
      </pc:sldChg>
      <pc:sldChg chg="del">
        <pc:chgData name="Miguel Rico Diener" userId="8708e876da5d66aa" providerId="LiveId" clId="{D5E42C98-AE37-486C-BAB8-09DCEA20AA39}" dt="2019-05-01T23:36:22.762" v="282" actId="2696"/>
        <pc:sldMkLst>
          <pc:docMk/>
          <pc:sldMk cId="1927017700" sldId="784"/>
        </pc:sldMkLst>
      </pc:sldChg>
      <pc:sldChg chg="del">
        <pc:chgData name="Miguel Rico Diener" userId="8708e876da5d66aa" providerId="LiveId" clId="{D5E42C98-AE37-486C-BAB8-09DCEA20AA39}" dt="2019-05-01T23:36:23.293" v="283" actId="2696"/>
        <pc:sldMkLst>
          <pc:docMk/>
          <pc:sldMk cId="1824285185" sldId="785"/>
        </pc:sldMkLst>
      </pc:sldChg>
      <pc:sldChg chg="del">
        <pc:chgData name="Miguel Rico Diener" userId="8708e876da5d66aa" providerId="LiveId" clId="{D5E42C98-AE37-486C-BAB8-09DCEA20AA39}" dt="2019-05-01T23:36:25.293" v="286" actId="2696"/>
        <pc:sldMkLst>
          <pc:docMk/>
          <pc:sldMk cId="1202581456" sldId="788"/>
        </pc:sldMkLst>
      </pc:sldChg>
      <pc:sldChg chg="del">
        <pc:chgData name="Miguel Rico Diener" userId="8708e876da5d66aa" providerId="LiveId" clId="{D5E42C98-AE37-486C-BAB8-09DCEA20AA39}" dt="2019-05-01T23:36:24.746" v="285" actId="2696"/>
        <pc:sldMkLst>
          <pc:docMk/>
          <pc:sldMk cId="3096967356" sldId="794"/>
        </pc:sldMkLst>
      </pc:sldChg>
      <pc:sldChg chg="del">
        <pc:chgData name="Miguel Rico Diener" userId="8708e876da5d66aa" providerId="LiveId" clId="{D5E42C98-AE37-486C-BAB8-09DCEA20AA39}" dt="2019-05-01T23:36:23.856" v="284" actId="2696"/>
        <pc:sldMkLst>
          <pc:docMk/>
          <pc:sldMk cId="1052797952" sldId="892"/>
        </pc:sldMkLst>
      </pc:sldChg>
      <pc:sldChg chg="del">
        <pc:chgData name="Miguel Rico Diener" userId="8708e876da5d66aa" providerId="LiveId" clId="{D5E42C98-AE37-486C-BAB8-09DCEA20AA39}" dt="2019-05-01T23:36:26.215" v="287" actId="2696"/>
        <pc:sldMkLst>
          <pc:docMk/>
          <pc:sldMk cId="2550864258" sldId="893"/>
        </pc:sldMkLst>
      </pc:sldChg>
      <pc:sldChg chg="del">
        <pc:chgData name="Miguel Rico Diener" userId="8708e876da5d66aa" providerId="LiveId" clId="{D5E42C98-AE37-486C-BAB8-09DCEA20AA39}" dt="2019-05-01T23:34:37.811" v="213" actId="2696"/>
        <pc:sldMkLst>
          <pc:docMk/>
          <pc:sldMk cId="2536402872" sldId="896"/>
        </pc:sldMkLst>
      </pc:sldChg>
      <pc:sldChg chg="add del">
        <pc:chgData name="Miguel Rico Diener" userId="8708e876da5d66aa" providerId="LiveId" clId="{D5E42C98-AE37-486C-BAB8-09DCEA20AA39}" dt="2019-05-01T23:38:54.596" v="291" actId="2696"/>
        <pc:sldMkLst>
          <pc:docMk/>
          <pc:sldMk cId="2724531929" sldId="896"/>
        </pc:sldMkLst>
      </pc:sldChg>
      <pc:sldChg chg="addSp modSp mod">
        <pc:chgData name="Miguel Rico Diener" userId="8708e876da5d66aa" providerId="LiveId" clId="{D5E42C98-AE37-486C-BAB8-09DCEA20AA39}" dt="2019-05-01T23:43:39.768" v="334" actId="403"/>
        <pc:sldMkLst>
          <pc:docMk/>
          <pc:sldMk cId="3314798081" sldId="899"/>
        </pc:sldMkLst>
        <pc:spChg chg="mod">
          <ac:chgData name="Miguel Rico Diener" userId="8708e876da5d66aa" providerId="LiveId" clId="{D5E42C98-AE37-486C-BAB8-09DCEA20AA39}" dt="2019-05-01T23:01:24.160" v="18" actId="20577"/>
          <ac:spMkLst>
            <pc:docMk/>
            <pc:sldMk cId="3314798081" sldId="899"/>
            <ac:spMk id="2" creationId="{3A151502-8378-4B3A-811A-F404130B35FB}"/>
          </ac:spMkLst>
        </pc:spChg>
        <pc:graphicFrameChg chg="mod modGraphic">
          <ac:chgData name="Miguel Rico Diener" userId="8708e876da5d66aa" providerId="LiveId" clId="{D5E42C98-AE37-486C-BAB8-09DCEA20AA39}" dt="2019-05-01T23:14:16.294" v="200" actId="20577"/>
          <ac:graphicFrameMkLst>
            <pc:docMk/>
            <pc:sldMk cId="3314798081" sldId="899"/>
            <ac:graphicFrameMk id="5" creationId="{88293BA1-5259-47FB-A294-6FAFA49635E3}"/>
          </ac:graphicFrameMkLst>
        </pc:graphicFrameChg>
        <pc:graphicFrameChg chg="mod">
          <ac:chgData name="Miguel Rico Diener" userId="8708e876da5d66aa" providerId="LiveId" clId="{D5E42C98-AE37-486C-BAB8-09DCEA20AA39}" dt="2019-05-01T23:43:39.768" v="334" actId="403"/>
          <ac:graphicFrameMkLst>
            <pc:docMk/>
            <pc:sldMk cId="3314798081" sldId="899"/>
            <ac:graphicFrameMk id="8" creationId="{B0B1CD99-7BDE-4828-8EB0-978C262B2153}"/>
          </ac:graphicFrameMkLst>
        </pc:graphicFrameChg>
        <pc:picChg chg="add mod">
          <ac:chgData name="Miguel Rico Diener" userId="8708e876da5d66aa" providerId="LiveId" clId="{D5E42C98-AE37-486C-BAB8-09DCEA20AA39}" dt="2019-05-01T23:43:23.540" v="331" actId="1076"/>
          <ac:picMkLst>
            <pc:docMk/>
            <pc:sldMk cId="3314798081" sldId="899"/>
            <ac:picMk id="4" creationId="{EF76F790-2E65-4AD0-B9CC-69426BC92C6B}"/>
          </ac:picMkLst>
        </pc:picChg>
      </pc:sldChg>
      <pc:sldChg chg="addSp delSp modSp del">
        <pc:chgData name="Miguel Rico Diener" userId="8708e876da5d66aa" providerId="LiveId" clId="{D5E42C98-AE37-486C-BAB8-09DCEA20AA39}" dt="2019-05-01T23:29:43.211" v="212" actId="2696"/>
        <pc:sldMkLst>
          <pc:docMk/>
          <pc:sldMk cId="2655083600" sldId="900"/>
        </pc:sldMkLst>
        <pc:spChg chg="add del mod">
          <ac:chgData name="Miguel Rico Diener" userId="8708e876da5d66aa" providerId="LiveId" clId="{D5E42C98-AE37-486C-BAB8-09DCEA20AA39}" dt="2019-05-01T23:01:50.783" v="20"/>
          <ac:spMkLst>
            <pc:docMk/>
            <pc:sldMk cId="2655083600" sldId="900"/>
            <ac:spMk id="3" creationId="{F6089925-5481-4AED-A090-07541601D45F}"/>
          </ac:spMkLst>
        </pc:spChg>
        <pc:spChg chg="add del mod">
          <ac:chgData name="Miguel Rico Diener" userId="8708e876da5d66aa" providerId="LiveId" clId="{D5E42C98-AE37-486C-BAB8-09DCEA20AA39}" dt="2019-05-01T23:01:50.783" v="20"/>
          <ac:spMkLst>
            <pc:docMk/>
            <pc:sldMk cId="2655083600" sldId="900"/>
            <ac:spMk id="4" creationId="{E29C20F1-B05C-4298-A429-2A849BDD6482}"/>
          </ac:spMkLst>
        </pc:spChg>
        <pc:spChg chg="del">
          <ac:chgData name="Miguel Rico Diener" userId="8708e876da5d66aa" providerId="LiveId" clId="{D5E42C98-AE37-486C-BAB8-09DCEA20AA39}" dt="2019-05-01T23:01:41.581" v="19" actId="478"/>
          <ac:spMkLst>
            <pc:docMk/>
            <pc:sldMk cId="2655083600" sldId="900"/>
            <ac:spMk id="5" creationId="{E1667E51-9CAC-4285-B7C5-23C1F88D4FB5}"/>
          </ac:spMkLst>
        </pc:spChg>
        <pc:spChg chg="add del mod">
          <ac:chgData name="Miguel Rico Diener" userId="8708e876da5d66aa" providerId="LiveId" clId="{D5E42C98-AE37-486C-BAB8-09DCEA20AA39}" dt="2019-05-01T23:01:50.783" v="20"/>
          <ac:spMkLst>
            <pc:docMk/>
            <pc:sldMk cId="2655083600" sldId="900"/>
            <ac:spMk id="6" creationId="{431FCA53-6FC1-4FDB-9EC4-C54F6CBD9E29}"/>
          </ac:spMkLst>
        </pc:spChg>
        <pc:spChg chg="del">
          <ac:chgData name="Miguel Rico Diener" userId="8708e876da5d66aa" providerId="LiveId" clId="{D5E42C98-AE37-486C-BAB8-09DCEA20AA39}" dt="2019-05-01T23:01:41.581" v="19" actId="478"/>
          <ac:spMkLst>
            <pc:docMk/>
            <pc:sldMk cId="2655083600" sldId="900"/>
            <ac:spMk id="7" creationId="{86563ADA-F125-4957-AACB-BFF07439754B}"/>
          </ac:spMkLst>
        </pc:spChg>
        <pc:graphicFrameChg chg="modGraphic">
          <ac:chgData name="Miguel Rico Diener" userId="8708e876da5d66aa" providerId="LiveId" clId="{D5E42C98-AE37-486C-BAB8-09DCEA20AA39}" dt="2019-05-01T23:25:35.182" v="211" actId="20577"/>
          <ac:graphicFrameMkLst>
            <pc:docMk/>
            <pc:sldMk cId="2655083600" sldId="900"/>
            <ac:graphicFrameMk id="9" creationId="{022556E0-FCFE-440A-B0D9-58899A3F7087}"/>
          </ac:graphicFrameMkLst>
        </pc:graphicFrameChg>
        <pc:graphicFrameChg chg="del">
          <ac:chgData name="Miguel Rico Diener" userId="8708e876da5d66aa" providerId="LiveId" clId="{D5E42C98-AE37-486C-BAB8-09DCEA20AA39}" dt="2019-05-01T23:01:41.581" v="19" actId="478"/>
          <ac:graphicFrameMkLst>
            <pc:docMk/>
            <pc:sldMk cId="2655083600" sldId="900"/>
            <ac:graphicFrameMk id="12" creationId="{4C483C7A-E588-4E32-9C91-5005BC2D7335}"/>
          </ac:graphicFrameMkLst>
        </pc:graphicFrameChg>
      </pc:sldChg>
      <pc:sldChg chg="modSp">
        <pc:chgData name="Miguel Rico Diener" userId="8708e876da5d66aa" providerId="LiveId" clId="{D5E42C98-AE37-486C-BAB8-09DCEA20AA39}" dt="2019-05-01T23:40:26.419" v="301" actId="6549"/>
        <pc:sldMkLst>
          <pc:docMk/>
          <pc:sldMk cId="81460673" sldId="903"/>
        </pc:sldMkLst>
        <pc:spChg chg="mod">
          <ac:chgData name="Miguel Rico Diener" userId="8708e876da5d66aa" providerId="LiveId" clId="{D5E42C98-AE37-486C-BAB8-09DCEA20AA39}" dt="2019-05-01T23:40:26.419" v="301" actId="6549"/>
          <ac:spMkLst>
            <pc:docMk/>
            <pc:sldMk cId="81460673" sldId="903"/>
            <ac:spMk id="5" creationId="{00000000-0000-0000-0000-000000000000}"/>
          </ac:spMkLst>
        </pc:spChg>
      </pc:sldChg>
      <pc:sldChg chg="add">
        <pc:chgData name="Miguel Rico Diener" userId="8708e876da5d66aa" providerId="LiveId" clId="{D5E42C98-AE37-486C-BAB8-09DCEA20AA39}" dt="2019-05-01T23:38:45.718" v="290"/>
        <pc:sldMkLst>
          <pc:docMk/>
          <pc:sldMk cId="375234165" sldId="996"/>
        </pc:sldMkLst>
      </pc:sldChg>
      <pc:sldChg chg="add">
        <pc:chgData name="Miguel Rico Diener" userId="8708e876da5d66aa" providerId="LiveId" clId="{D5E42C98-AE37-486C-BAB8-09DCEA20AA39}" dt="2019-05-01T23:38:45.718" v="290"/>
        <pc:sldMkLst>
          <pc:docMk/>
          <pc:sldMk cId="589886926" sldId="1004"/>
        </pc:sldMkLst>
      </pc:sldChg>
      <pc:sldChg chg="modSp add">
        <pc:chgData name="Miguel Rico Diener" userId="8708e876da5d66aa" providerId="LiveId" clId="{D5E42C98-AE37-486C-BAB8-09DCEA20AA39}" dt="2019-05-01T23:41:33.657" v="328" actId="20577"/>
        <pc:sldMkLst>
          <pc:docMk/>
          <pc:sldMk cId="345642807" sldId="1035"/>
        </pc:sldMkLst>
        <pc:spChg chg="mod">
          <ac:chgData name="Miguel Rico Diener" userId="8708e876da5d66aa" providerId="LiveId" clId="{D5E42C98-AE37-486C-BAB8-09DCEA20AA39}" dt="2019-05-01T23:41:33.657" v="328" actId="20577"/>
          <ac:spMkLst>
            <pc:docMk/>
            <pc:sldMk cId="345642807" sldId="1035"/>
            <ac:spMk id="2" creationId="{00000000-0000-0000-0000-000000000000}"/>
          </ac:spMkLst>
        </pc:spChg>
      </pc:sldChg>
      <pc:sldChg chg="add">
        <pc:chgData name="Miguel Rico Diener" userId="8708e876da5d66aa" providerId="LiveId" clId="{D5E42C98-AE37-486C-BAB8-09DCEA20AA39}" dt="2019-05-01T23:38:45.718" v="290"/>
        <pc:sldMkLst>
          <pc:docMk/>
          <pc:sldMk cId="2743318040" sldId="1036"/>
        </pc:sldMkLst>
      </pc:sldChg>
      <pc:sldChg chg="addSp delSp modSp del ord">
        <pc:chgData name="Miguel Rico Diener" userId="8708e876da5d66aa" providerId="LiveId" clId="{D5E42C98-AE37-486C-BAB8-09DCEA20AA39}" dt="2019-05-01T23:39:45.136" v="294" actId="2696"/>
        <pc:sldMkLst>
          <pc:docMk/>
          <pc:sldMk cId="996934897" sldId="1044"/>
        </pc:sldMkLst>
        <pc:spChg chg="add mod">
          <ac:chgData name="Miguel Rico Diener" userId="8708e876da5d66aa" providerId="LiveId" clId="{D5E42C98-AE37-486C-BAB8-09DCEA20AA39}" dt="2019-05-01T23:39:42.170" v="293"/>
          <ac:spMkLst>
            <pc:docMk/>
            <pc:sldMk cId="996934897" sldId="1044"/>
            <ac:spMk id="3" creationId="{7DEFB6C8-26B9-4764-A5D7-02AF6BE4BD60}"/>
          </ac:spMkLst>
        </pc:spChg>
        <pc:picChg chg="del mod">
          <ac:chgData name="Miguel Rico Diener" userId="8708e876da5d66aa" providerId="LiveId" clId="{D5E42C98-AE37-486C-BAB8-09DCEA20AA39}" dt="2019-05-01T23:39:42.170" v="293"/>
          <ac:picMkLst>
            <pc:docMk/>
            <pc:sldMk cId="996934897" sldId="1044"/>
            <ac:picMk id="5" creationId="{7D1B95E5-A432-4A6F-A9C9-A80C35C0F277}"/>
          </ac:picMkLst>
        </pc:picChg>
      </pc:sldChg>
      <pc:sldChg chg="addSp delSp modSp ord">
        <pc:chgData name="Miguel Rico Diener" userId="8708e876da5d66aa" providerId="LiveId" clId="{D5E42C98-AE37-486C-BAB8-09DCEA20AA39}" dt="2019-05-01T23:40:03.867" v="299" actId="14100"/>
        <pc:sldMkLst>
          <pc:docMk/>
          <pc:sldMk cId="1404988794" sldId="1045"/>
        </pc:sldMkLst>
        <pc:picChg chg="add mod">
          <ac:chgData name="Miguel Rico Diener" userId="8708e876da5d66aa" providerId="LiveId" clId="{D5E42C98-AE37-486C-BAB8-09DCEA20AA39}" dt="2019-05-01T23:40:03.867" v="299" actId="14100"/>
          <ac:picMkLst>
            <pc:docMk/>
            <pc:sldMk cId="1404988794" sldId="1045"/>
            <ac:picMk id="5" creationId="{05A296B1-BE7D-4AA0-A7ED-C6692FCDA915}"/>
          </ac:picMkLst>
        </pc:picChg>
        <pc:picChg chg="del">
          <ac:chgData name="Miguel Rico Diener" userId="8708e876da5d66aa" providerId="LiveId" clId="{D5E42C98-AE37-486C-BAB8-09DCEA20AA39}" dt="2019-05-01T23:39:47.949" v="295" actId="478"/>
          <ac:picMkLst>
            <pc:docMk/>
            <pc:sldMk cId="1404988794" sldId="1045"/>
            <ac:picMk id="9" creationId="{3523F96B-924D-46F4-96E8-DE1BF14FD83D}"/>
          </ac:picMkLst>
        </pc:picChg>
      </pc:sldChg>
      <pc:sldMasterChg chg="delSldLayout">
        <pc:chgData name="Miguel Rico Diener" userId="8708e876da5d66aa" providerId="LiveId" clId="{D5E42C98-AE37-486C-BAB8-09DCEA20AA39}" dt="2019-05-01T23:36:27.418" v="289" actId="2696"/>
        <pc:sldMasterMkLst>
          <pc:docMk/>
          <pc:sldMasterMk cId="721666128" sldId="2147483705"/>
        </pc:sldMasterMkLst>
        <pc:sldLayoutChg chg="del">
          <pc:chgData name="Miguel Rico Diener" userId="8708e876da5d66aa" providerId="LiveId" clId="{D5E42C98-AE37-486C-BAB8-09DCEA20AA39}" dt="2019-05-01T23:36:27.418" v="289" actId="2696"/>
          <pc:sldLayoutMkLst>
            <pc:docMk/>
            <pc:sldMasterMk cId="721666128" sldId="2147483705"/>
            <pc:sldLayoutMk cId="2954605812" sldId="214748372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08e876da5d66aa/Documents/Conocimientos/Incidencia%20municipal%202011%20-%202017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Homicidios totales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C8-490E-BAA6-782353BBED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C8-490E-BAA6-782353BBED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C8-490E-BAA6-782353BBED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FC8-490E-BAA6-782353BBED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FC8-490E-BAA6-782353BBED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Brasil</c:v>
                </c:pt>
                <c:pt idx="1">
                  <c:v>México</c:v>
                </c:pt>
                <c:pt idx="2">
                  <c:v>Venezuela</c:v>
                </c:pt>
                <c:pt idx="3">
                  <c:v>Colombia</c:v>
                </c:pt>
                <c:pt idx="4">
                  <c:v>Resto del mundo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0.14299999999999999</c:v>
                </c:pt>
                <c:pt idx="1">
                  <c:v>5.8000000000000003E-2</c:v>
                </c:pt>
                <c:pt idx="2">
                  <c:v>3.6999999999999998E-2</c:v>
                </c:pt>
                <c:pt idx="3">
                  <c:v>2.7E-2</c:v>
                </c:pt>
                <c:pt idx="4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E5-485C-936C-606E323DA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Tasa de homicidios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289DCD4-E273-4F3B-8388-E4B0AF7BA10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8F2144F-A402-4399-8E42-F852437A64E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CA28103-3990-49AB-A5D2-A884960B649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B179A1A-A523-4752-A3F1-BA81195BAE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E6DC463-4F2C-4E8C-A807-6EAEDB34809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D04A9D7-985D-43B4-A6F3-56F94639ED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A17ADA5-4E3D-4112-84DD-156FE070B33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C42020-9B7E-4291-8D2B-F373938D8EFB}" type="CELLRANGE">
                      <a:rPr lang="en-US"/>
                      <a:pPr>
                        <a:defRPr sz="1200" b="1"/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356F19A-330C-4DEF-8AC3-12FEF5C239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6CCCE100-732F-48A3-84D2-97393A61A0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5EDD575-0B1B-44DC-8870-0019D92860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87B8032-F310-4AF4-9F89-CC2ACB04BD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325806-EAD6-47BC-B84F-DDD43A882754}" type="CELLRANGE">
                      <a:rPr lang="en-US"/>
                      <a:pPr>
                        <a:defRPr sz="1200" b="1"/>
                      </a:pPr>
                      <a:t>[CELLRANGE]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ACD9363-AF4E-45FF-9F7C-C4E9F35202B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66EA11E2-D293-40A3-BE98-B30FF19540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4A9CFB43-7AAE-4B77-9370-43E71ECE1DE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DEE85A89-69D9-4855-AAAB-9A2D22A4F3A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E6336F22-9D06-481F-A311-DAD1DC062B3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FACC8D3-DFF1-4489-9EBC-DFDE2B66BF8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6947031-266A-46A8-A204-CFBBFB57C8D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CA1DA7B4-B6EB-46F3-AE0A-EA324D32110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Hoja1!$B$2:$B$22</c:f>
              <c:numCache>
                <c:formatCode>0.0</c:formatCode>
                <c:ptCount val="21"/>
                <c:pt idx="0">
                  <c:v>4400.2</c:v>
                </c:pt>
                <c:pt idx="1">
                  <c:v>956.9</c:v>
                </c:pt>
                <c:pt idx="2">
                  <c:v>692.6</c:v>
                </c:pt>
                <c:pt idx="3">
                  <c:v>5844</c:v>
                </c:pt>
                <c:pt idx="4">
                  <c:v>2408.5</c:v>
                </c:pt>
                <c:pt idx="5">
                  <c:v>4245.3</c:v>
                </c:pt>
                <c:pt idx="6">
                  <c:v>3265.6</c:v>
                </c:pt>
                <c:pt idx="7">
                  <c:v>1551.4</c:v>
                </c:pt>
                <c:pt idx="8">
                  <c:v>871.1</c:v>
                </c:pt>
                <c:pt idx="9">
                  <c:v>1579.7</c:v>
                </c:pt>
                <c:pt idx="10">
                  <c:v>650.4</c:v>
                </c:pt>
                <c:pt idx="11">
                  <c:v>2400.6</c:v>
                </c:pt>
                <c:pt idx="12">
                  <c:v>17733.7</c:v>
                </c:pt>
                <c:pt idx="13">
                  <c:v>528.6</c:v>
                </c:pt>
                <c:pt idx="14">
                  <c:v>4152.5</c:v>
                </c:pt>
                <c:pt idx="15">
                  <c:v>483.7</c:v>
                </c:pt>
                <c:pt idx="16">
                  <c:v>3319.7</c:v>
                </c:pt>
                <c:pt idx="17">
                  <c:v>6115.9</c:v>
                </c:pt>
                <c:pt idx="18">
                  <c:v>471.6</c:v>
                </c:pt>
                <c:pt idx="19">
                  <c:v>1776.2</c:v>
                </c:pt>
                <c:pt idx="20">
                  <c:v>575</c:v>
                </c:pt>
              </c:numCache>
            </c:numRef>
          </c:xVal>
          <c:yVal>
            <c:numRef>
              <c:f>Hoja1!$C$2:$C$22</c:f>
              <c:numCache>
                <c:formatCode>General</c:formatCode>
                <c:ptCount val="21"/>
                <c:pt idx="0">
                  <c:v>6</c:v>
                </c:pt>
                <c:pt idx="1">
                  <c:v>11</c:v>
                </c:pt>
                <c:pt idx="2">
                  <c:v>6.4</c:v>
                </c:pt>
                <c:pt idx="3">
                  <c:v>27.8</c:v>
                </c:pt>
                <c:pt idx="4">
                  <c:v>2.7</c:v>
                </c:pt>
                <c:pt idx="5">
                  <c:v>22.1</c:v>
                </c:pt>
                <c:pt idx="6">
                  <c:v>13.4</c:v>
                </c:pt>
                <c:pt idx="7">
                  <c:v>5.7</c:v>
                </c:pt>
                <c:pt idx="8">
                  <c:v>60.1</c:v>
                </c:pt>
                <c:pt idx="9">
                  <c:v>26</c:v>
                </c:pt>
                <c:pt idx="10">
                  <c:v>43.6</c:v>
                </c:pt>
                <c:pt idx="11">
                  <c:v>56</c:v>
                </c:pt>
                <c:pt idx="12">
                  <c:v>20.5</c:v>
                </c:pt>
                <c:pt idx="13">
                  <c:v>6.8</c:v>
                </c:pt>
                <c:pt idx="14">
                  <c:v>10.1</c:v>
                </c:pt>
                <c:pt idx="15">
                  <c:v>7.4</c:v>
                </c:pt>
                <c:pt idx="16">
                  <c:v>7.7</c:v>
                </c:pt>
                <c:pt idx="17">
                  <c:v>16</c:v>
                </c:pt>
                <c:pt idx="18">
                  <c:v>36</c:v>
                </c:pt>
                <c:pt idx="19">
                  <c:v>7.6</c:v>
                </c:pt>
                <c:pt idx="20">
                  <c:v>53.7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C21D-45C8-9FD5-22C92AA0BDD3}"/>
            </c:ext>
            <c:ext xmlns:c15="http://schemas.microsoft.com/office/drawing/2012/chart" uri="{02D57815-91ED-43cb-92C2-25804820EDAC}">
              <c15:datalabelsRange>
                <c15:f>Hoja1!$A$2:$A$22</c15:f>
                <c15:dlblRangeCache>
                  <c:ptCount val="21"/>
                  <c:pt idx="0">
                    <c:v>Argentina</c:v>
                  </c:pt>
                  <c:pt idx="1">
                    <c:v>Barbados</c:v>
                  </c:pt>
                  <c:pt idx="2">
                    <c:v>Bolivia</c:v>
                  </c:pt>
                  <c:pt idx="3">
                    <c:v>Brasil</c:v>
                  </c:pt>
                  <c:pt idx="4">
                    <c:v>Chile</c:v>
                  </c:pt>
                  <c:pt idx="5">
                    <c:v>Colombia</c:v>
                  </c:pt>
                  <c:pt idx="6">
                    <c:v>Costa Rica</c:v>
                  </c:pt>
                  <c:pt idx="7">
                    <c:v>Ecuador</c:v>
                  </c:pt>
                  <c:pt idx="8">
                    <c:v>El Salvador</c:v>
                  </c:pt>
                  <c:pt idx="9">
                    <c:v>Guatemala</c:v>
                  </c:pt>
                  <c:pt idx="10">
                    <c:v>Honduras</c:v>
                  </c:pt>
                  <c:pt idx="11">
                    <c:v>Jamaica</c:v>
                  </c:pt>
                  <c:pt idx="12">
                    <c:v>México</c:v>
                  </c:pt>
                  <c:pt idx="13">
                    <c:v>Nicaragua</c:v>
                  </c:pt>
                  <c:pt idx="14">
                    <c:v>Panamá</c:v>
                  </c:pt>
                  <c:pt idx="15">
                    <c:v>Paraguay</c:v>
                  </c:pt>
                  <c:pt idx="16">
                    <c:v>Perú</c:v>
                  </c:pt>
                  <c:pt idx="17">
                    <c:v>República Dominicana</c:v>
                  </c:pt>
                  <c:pt idx="18">
                    <c:v>Trinidad y Tobago</c:v>
                  </c:pt>
                  <c:pt idx="19">
                    <c:v>Uruguay</c:v>
                  </c:pt>
                  <c:pt idx="20">
                    <c:v>Venezuela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130584"/>
        <c:axId val="193125880"/>
      </c:scatterChart>
      <c:valAx>
        <c:axId val="193130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Ingresos por turismo extranjero (mdd)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25880"/>
        <c:crossesAt val="2"/>
        <c:crossBetween val="midCat"/>
      </c:valAx>
      <c:valAx>
        <c:axId val="193125880"/>
        <c:scaling>
          <c:logBase val="2"/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Tasa de homicidios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30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Delitos y turismo en Acapulco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'[Incidencia municipal 2011 - 2017.xlsb]Hoja2'!$A$40</c:f>
              <c:strCache>
                <c:ptCount val="1"/>
                <c:pt idx="0">
                  <c:v>Homicidios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'[Incidencia municipal 2011 - 2017.xlsb]Hoja2'!$B$39:$H$39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'[Incidencia municipal 2011 - 2017.xlsb]Hoja2'!$B$40:$H$40</c:f>
              <c:numCache>
                <c:formatCode>General</c:formatCode>
                <c:ptCount val="7"/>
                <c:pt idx="0">
                  <c:v>1008</c:v>
                </c:pt>
                <c:pt idx="1">
                  <c:v>1170</c:v>
                </c:pt>
                <c:pt idx="2">
                  <c:v>883</c:v>
                </c:pt>
                <c:pt idx="3">
                  <c:v>590</c:v>
                </c:pt>
                <c:pt idx="4">
                  <c:v>902</c:v>
                </c:pt>
                <c:pt idx="5">
                  <c:v>918</c:v>
                </c:pt>
                <c:pt idx="6">
                  <c:v>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17-45B4-B0FF-04FCFB890A76}"/>
            </c:ext>
          </c:extLst>
        </c:ser>
        <c:ser>
          <c:idx val="1"/>
          <c:order val="1"/>
          <c:tx>
            <c:strRef>
              <c:f>'[Incidencia municipal 2011 - 2017.xlsb]Hoja2'!$A$41</c:f>
              <c:strCache>
                <c:ptCount val="1"/>
                <c:pt idx="0">
                  <c:v>Lesiones dolosas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'[Incidencia municipal 2011 - 2017.xlsb]Hoja2'!$B$39:$H$39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'[Incidencia municipal 2011 - 2017.xlsb]Hoja2'!$B$41:$H$41</c:f>
              <c:numCache>
                <c:formatCode>General</c:formatCode>
                <c:ptCount val="7"/>
                <c:pt idx="0">
                  <c:v>1382</c:v>
                </c:pt>
                <c:pt idx="1">
                  <c:v>1313</c:v>
                </c:pt>
                <c:pt idx="2">
                  <c:v>1224</c:v>
                </c:pt>
                <c:pt idx="3">
                  <c:v>1335</c:v>
                </c:pt>
                <c:pt idx="4">
                  <c:v>1206</c:v>
                </c:pt>
                <c:pt idx="5">
                  <c:v>1294</c:v>
                </c:pt>
                <c:pt idx="6">
                  <c:v>1348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17-45B4-B0FF-04FCFB890A76}"/>
            </c:ext>
          </c:extLst>
        </c:ser>
        <c:ser>
          <c:idx val="2"/>
          <c:order val="2"/>
          <c:tx>
            <c:strRef>
              <c:f>'[Incidencia municipal 2011 - 2017.xlsb]Hoja2'!$A$42</c:f>
              <c:strCache>
                <c:ptCount val="1"/>
                <c:pt idx="0">
                  <c:v>Robo con violencia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'[Incidencia municipal 2011 - 2017.xlsb]Hoja2'!$B$39:$H$39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'[Incidencia municipal 2011 - 2017.xlsb]Hoja2'!$B$42:$H$42</c:f>
              <c:numCache>
                <c:formatCode>General</c:formatCode>
                <c:ptCount val="7"/>
                <c:pt idx="0">
                  <c:v>1755</c:v>
                </c:pt>
                <c:pt idx="1">
                  <c:v>3018</c:v>
                </c:pt>
                <c:pt idx="2">
                  <c:v>2346</c:v>
                </c:pt>
                <c:pt idx="3">
                  <c:v>2577</c:v>
                </c:pt>
                <c:pt idx="4">
                  <c:v>2233</c:v>
                </c:pt>
                <c:pt idx="5">
                  <c:v>2564</c:v>
                </c:pt>
                <c:pt idx="6">
                  <c:v>3573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17-45B4-B0FF-04FCFB890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131760"/>
        <c:axId val="193129408"/>
      </c:barChart>
      <c:lineChart>
        <c:grouping val="standard"/>
        <c:varyColors val="0"/>
        <c:ser>
          <c:idx val="3"/>
          <c:order val="3"/>
          <c:tx>
            <c:strRef>
              <c:f>'[Incidencia municipal 2011 - 2017.xlsb]Hoja2'!$A$43</c:f>
              <c:strCache>
                <c:ptCount val="1"/>
                <c:pt idx="0">
                  <c:v>Ocupación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'[Incidencia municipal 2011 - 2017.xlsb]Hoja2'!$B$39:$H$39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'[Incidencia municipal 2011 - 2017.xlsb]Hoja2'!$B$43:$H$43</c:f>
              <c:numCache>
                <c:formatCode>General</c:formatCode>
                <c:ptCount val="7"/>
                <c:pt idx="0">
                  <c:v>37.700000000000003</c:v>
                </c:pt>
                <c:pt idx="1">
                  <c:v>41.3</c:v>
                </c:pt>
                <c:pt idx="2">
                  <c:v>39.299999999999997</c:v>
                </c:pt>
                <c:pt idx="3">
                  <c:v>38.9</c:v>
                </c:pt>
                <c:pt idx="4">
                  <c:v>40</c:v>
                </c:pt>
                <c:pt idx="5">
                  <c:v>40.200000000000003</c:v>
                </c:pt>
                <c:pt idx="6">
                  <c:v>44.2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617-45B4-B0FF-04FCFB890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128624"/>
        <c:axId val="193127056"/>
      </c:lineChart>
      <c:catAx>
        <c:axId val="19313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29408"/>
        <c:crosses val="autoZero"/>
        <c:auto val="1"/>
        <c:lblAlgn val="ctr"/>
        <c:lblOffset val="100"/>
        <c:noMultiLvlLbl val="0"/>
      </c:catAx>
      <c:valAx>
        <c:axId val="19312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Número de delitos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31760"/>
        <c:crosses val="autoZero"/>
        <c:crossBetween val="between"/>
      </c:valAx>
      <c:valAx>
        <c:axId val="1931270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Ocupación promedio  anual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28624"/>
        <c:crosses val="max"/>
        <c:crossBetween val="between"/>
      </c:valAx>
      <c:catAx>
        <c:axId val="19312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3127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713C1-D1DF-4121-A855-71C8CF3DF0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B3F5D0-FD65-4889-8302-F75400F5F535}">
      <dgm:prSet phldrT="[Texto]"/>
      <dgm:spPr/>
      <dgm:t>
        <a:bodyPr/>
        <a:lstStyle/>
        <a:p>
          <a:r>
            <a:rPr lang="es-MX" dirty="0"/>
            <a:t>Análisis de riesgos</a:t>
          </a:r>
          <a:endParaRPr lang="en-US" dirty="0"/>
        </a:p>
      </dgm:t>
    </dgm:pt>
    <dgm:pt modelId="{BD81E4B4-DC4C-4EFA-826B-C7F03810F723}" type="parTrans" cxnId="{553F88A2-ED44-4BA5-8374-C29BCE39EF1D}">
      <dgm:prSet/>
      <dgm:spPr/>
      <dgm:t>
        <a:bodyPr/>
        <a:lstStyle/>
        <a:p>
          <a:endParaRPr lang="en-US"/>
        </a:p>
      </dgm:t>
    </dgm:pt>
    <dgm:pt modelId="{4B166C1D-F0DC-44EA-8931-C5AFF209CC97}" type="sibTrans" cxnId="{553F88A2-ED44-4BA5-8374-C29BCE39EF1D}">
      <dgm:prSet/>
      <dgm:spPr/>
      <dgm:t>
        <a:bodyPr/>
        <a:lstStyle/>
        <a:p>
          <a:endParaRPr lang="en-US"/>
        </a:p>
      </dgm:t>
    </dgm:pt>
    <dgm:pt modelId="{3486DD16-0D7A-4BD8-9995-A58E00F093D8}">
      <dgm:prSet phldrT="[Texto]"/>
      <dgm:spPr/>
      <dgm:t>
        <a:bodyPr/>
        <a:lstStyle/>
        <a:p>
          <a:r>
            <a:rPr lang="es-MX" dirty="0"/>
            <a:t>¿A qué nos enfrentamos?</a:t>
          </a:r>
          <a:endParaRPr lang="en-US" dirty="0"/>
        </a:p>
      </dgm:t>
    </dgm:pt>
    <dgm:pt modelId="{4503DBA4-8911-4C02-B525-1D25EF1D54F0}" type="parTrans" cxnId="{7F587336-E8A1-4470-9905-13FD8122C6F6}">
      <dgm:prSet/>
      <dgm:spPr/>
      <dgm:t>
        <a:bodyPr/>
        <a:lstStyle/>
        <a:p>
          <a:endParaRPr lang="en-US"/>
        </a:p>
      </dgm:t>
    </dgm:pt>
    <dgm:pt modelId="{571F6AB6-E19C-47DD-B26C-6555F968AF87}" type="sibTrans" cxnId="{7F587336-E8A1-4470-9905-13FD8122C6F6}">
      <dgm:prSet/>
      <dgm:spPr/>
      <dgm:t>
        <a:bodyPr/>
        <a:lstStyle/>
        <a:p>
          <a:endParaRPr lang="en-US"/>
        </a:p>
      </dgm:t>
    </dgm:pt>
    <dgm:pt modelId="{8F5E9854-2A3E-4A66-980D-A7F4EAF9FB3C}">
      <dgm:prSet phldrT="[Texto]"/>
      <dgm:spPr/>
      <dgm:t>
        <a:bodyPr/>
        <a:lstStyle/>
        <a:p>
          <a:r>
            <a:rPr lang="es-MX" dirty="0"/>
            <a:t>Manejo de riesgos</a:t>
          </a:r>
          <a:endParaRPr lang="en-US" dirty="0"/>
        </a:p>
      </dgm:t>
    </dgm:pt>
    <dgm:pt modelId="{251F88DC-C502-47A3-B16C-149D65FE114F}" type="parTrans" cxnId="{49E92A9A-6196-492B-81F2-AABF4D37E2A6}">
      <dgm:prSet/>
      <dgm:spPr/>
      <dgm:t>
        <a:bodyPr/>
        <a:lstStyle/>
        <a:p>
          <a:endParaRPr lang="en-US"/>
        </a:p>
      </dgm:t>
    </dgm:pt>
    <dgm:pt modelId="{3029FD42-DB7D-41A3-9A69-AE2EFAD4BB46}" type="sibTrans" cxnId="{49E92A9A-6196-492B-81F2-AABF4D37E2A6}">
      <dgm:prSet/>
      <dgm:spPr/>
      <dgm:t>
        <a:bodyPr/>
        <a:lstStyle/>
        <a:p>
          <a:endParaRPr lang="en-US"/>
        </a:p>
      </dgm:t>
    </dgm:pt>
    <dgm:pt modelId="{B1EFC8D6-5905-4D81-ABB9-22F510ED9BF7}">
      <dgm:prSet phldrT="[Texto]"/>
      <dgm:spPr/>
      <dgm:t>
        <a:bodyPr/>
        <a:lstStyle/>
        <a:p>
          <a:r>
            <a:rPr lang="es-MX" dirty="0"/>
            <a:t>¿Cómo lo prevenimos?</a:t>
          </a:r>
          <a:endParaRPr lang="en-US" dirty="0"/>
        </a:p>
      </dgm:t>
    </dgm:pt>
    <dgm:pt modelId="{4FC498E6-8F9F-4D62-AD5B-E02EEC9510BA}" type="parTrans" cxnId="{2CD94C37-898E-47CA-8839-7DA2D1642C56}">
      <dgm:prSet/>
      <dgm:spPr/>
      <dgm:t>
        <a:bodyPr/>
        <a:lstStyle/>
        <a:p>
          <a:endParaRPr lang="en-US"/>
        </a:p>
      </dgm:t>
    </dgm:pt>
    <dgm:pt modelId="{61D5D827-AE6F-4FA3-9DE1-9ACF8D0881BF}" type="sibTrans" cxnId="{2CD94C37-898E-47CA-8839-7DA2D1642C56}">
      <dgm:prSet/>
      <dgm:spPr/>
      <dgm:t>
        <a:bodyPr/>
        <a:lstStyle/>
        <a:p>
          <a:endParaRPr lang="en-US"/>
        </a:p>
      </dgm:t>
    </dgm:pt>
    <dgm:pt modelId="{6BD43056-BE98-450A-8F7F-B46DB2EFE145}">
      <dgm:prSet phldrT="[Texto]"/>
      <dgm:spPr/>
      <dgm:t>
        <a:bodyPr/>
        <a:lstStyle/>
        <a:p>
          <a:r>
            <a:rPr lang="es-MX" dirty="0"/>
            <a:t>Manejo de crisis</a:t>
          </a:r>
          <a:endParaRPr lang="en-US" dirty="0"/>
        </a:p>
      </dgm:t>
    </dgm:pt>
    <dgm:pt modelId="{3E0A4ADA-1987-4D39-8776-2BB930B7BBDA}" type="parTrans" cxnId="{FA35B3CB-57C3-44A2-A96F-F66CCA7B3308}">
      <dgm:prSet/>
      <dgm:spPr/>
      <dgm:t>
        <a:bodyPr/>
        <a:lstStyle/>
        <a:p>
          <a:endParaRPr lang="en-US"/>
        </a:p>
      </dgm:t>
    </dgm:pt>
    <dgm:pt modelId="{030A29EF-46AA-4D60-BE47-E94019485E5F}" type="sibTrans" cxnId="{FA35B3CB-57C3-44A2-A96F-F66CCA7B3308}">
      <dgm:prSet/>
      <dgm:spPr/>
      <dgm:t>
        <a:bodyPr/>
        <a:lstStyle/>
        <a:p>
          <a:endParaRPr lang="en-US"/>
        </a:p>
      </dgm:t>
    </dgm:pt>
    <dgm:pt modelId="{98473739-A098-4DCD-AE01-A231DE8479B8}">
      <dgm:prSet phldrT="[Texto]"/>
      <dgm:spPr/>
      <dgm:t>
        <a:bodyPr/>
        <a:lstStyle/>
        <a:p>
          <a:r>
            <a:rPr lang="es-MX" dirty="0"/>
            <a:t>¿Qué hacemos si algo sale mal?</a:t>
          </a:r>
          <a:endParaRPr lang="en-US" dirty="0"/>
        </a:p>
      </dgm:t>
    </dgm:pt>
    <dgm:pt modelId="{12B5419D-B566-4A3C-8D5E-8AF02A662881}" type="parTrans" cxnId="{933F531A-FC01-44D1-9958-6CF6228B94FB}">
      <dgm:prSet/>
      <dgm:spPr/>
      <dgm:t>
        <a:bodyPr/>
        <a:lstStyle/>
        <a:p>
          <a:endParaRPr lang="en-US"/>
        </a:p>
      </dgm:t>
    </dgm:pt>
    <dgm:pt modelId="{93790078-FA87-4D21-814B-73352119B84A}" type="sibTrans" cxnId="{933F531A-FC01-44D1-9958-6CF6228B94FB}">
      <dgm:prSet/>
      <dgm:spPr/>
      <dgm:t>
        <a:bodyPr/>
        <a:lstStyle/>
        <a:p>
          <a:endParaRPr lang="en-US"/>
        </a:p>
      </dgm:t>
    </dgm:pt>
    <dgm:pt modelId="{568E0F82-4280-400D-AB45-9970BC4B7A91}">
      <dgm:prSet phldrT="[Texto]"/>
      <dgm:spPr/>
      <dgm:t>
        <a:bodyPr/>
        <a:lstStyle/>
        <a:p>
          <a:r>
            <a:rPr lang="es-MX" dirty="0"/>
            <a:t>Comunicación</a:t>
          </a:r>
          <a:endParaRPr lang="en-US" dirty="0"/>
        </a:p>
      </dgm:t>
    </dgm:pt>
    <dgm:pt modelId="{37CA0ADA-86A8-4296-84D9-5CDD6CA5FB10}" type="parTrans" cxnId="{BB119703-7850-41DF-BC3B-2D27476E6305}">
      <dgm:prSet/>
      <dgm:spPr/>
      <dgm:t>
        <a:bodyPr/>
        <a:lstStyle/>
        <a:p>
          <a:endParaRPr lang="en-US"/>
        </a:p>
      </dgm:t>
    </dgm:pt>
    <dgm:pt modelId="{EFE09897-8442-40B4-85A3-E55D94490EA2}" type="sibTrans" cxnId="{BB119703-7850-41DF-BC3B-2D27476E6305}">
      <dgm:prSet/>
      <dgm:spPr/>
      <dgm:t>
        <a:bodyPr/>
        <a:lstStyle/>
        <a:p>
          <a:endParaRPr lang="en-US"/>
        </a:p>
      </dgm:t>
    </dgm:pt>
    <dgm:pt modelId="{24EA6A31-F57C-4016-9010-6B6B2D3F8043}">
      <dgm:prSet phldrT="[Texto]"/>
      <dgm:spPr/>
      <dgm:t>
        <a:bodyPr/>
        <a:lstStyle/>
        <a:p>
          <a:r>
            <a:rPr lang="es-MX" dirty="0"/>
            <a:t>¿Cómo alineamos realidad y percepción?</a:t>
          </a:r>
          <a:endParaRPr lang="en-US" dirty="0"/>
        </a:p>
      </dgm:t>
    </dgm:pt>
    <dgm:pt modelId="{F8C15C8D-89EB-4F29-B2B4-2EA3BACA18E3}" type="parTrans" cxnId="{B25C983E-1783-4579-B72D-E68A3DAF48F6}">
      <dgm:prSet/>
      <dgm:spPr/>
      <dgm:t>
        <a:bodyPr/>
        <a:lstStyle/>
        <a:p>
          <a:endParaRPr lang="en-US"/>
        </a:p>
      </dgm:t>
    </dgm:pt>
    <dgm:pt modelId="{73D7CDE3-C56D-4696-8ABE-18D8A45AF5CD}" type="sibTrans" cxnId="{B25C983E-1783-4579-B72D-E68A3DAF48F6}">
      <dgm:prSet/>
      <dgm:spPr/>
      <dgm:t>
        <a:bodyPr/>
        <a:lstStyle/>
        <a:p>
          <a:endParaRPr lang="en-US"/>
        </a:p>
      </dgm:t>
    </dgm:pt>
    <dgm:pt modelId="{937D7D88-D899-4C8F-B1FF-6FC44F0C5A23}" type="pres">
      <dgm:prSet presAssocID="{366713C1-D1DF-4121-A855-71C8CF3DF0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267442-0733-4F7E-A758-390C147A3B1B}" type="pres">
      <dgm:prSet presAssocID="{12B3F5D0-FD65-4889-8302-F75400F5F535}" presName="linNode" presStyleCnt="0"/>
      <dgm:spPr/>
    </dgm:pt>
    <dgm:pt modelId="{875ADFEA-9F71-4B10-B282-E022DAA4B5AE}" type="pres">
      <dgm:prSet presAssocID="{12B3F5D0-FD65-4889-8302-F75400F5F53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4A07E-EF3C-4191-8E47-50D427990D65}" type="pres">
      <dgm:prSet presAssocID="{12B3F5D0-FD65-4889-8302-F75400F5F53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5D1AC-7B67-461B-BE6E-AB2DD9D54C38}" type="pres">
      <dgm:prSet presAssocID="{4B166C1D-F0DC-44EA-8931-C5AFF209CC97}" presName="sp" presStyleCnt="0"/>
      <dgm:spPr/>
    </dgm:pt>
    <dgm:pt modelId="{759FFBB6-A92A-48ED-A4FC-DC1A5C104323}" type="pres">
      <dgm:prSet presAssocID="{8F5E9854-2A3E-4A66-980D-A7F4EAF9FB3C}" presName="linNode" presStyleCnt="0"/>
      <dgm:spPr/>
    </dgm:pt>
    <dgm:pt modelId="{DA375325-F305-448F-98BE-9511BB6161D9}" type="pres">
      <dgm:prSet presAssocID="{8F5E9854-2A3E-4A66-980D-A7F4EAF9FB3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65A0F-99A3-4836-BD14-9163F7178CD7}" type="pres">
      <dgm:prSet presAssocID="{8F5E9854-2A3E-4A66-980D-A7F4EAF9FB3C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E8BD3-8063-4FC3-A2CE-8016BE2CE6DC}" type="pres">
      <dgm:prSet presAssocID="{3029FD42-DB7D-41A3-9A69-AE2EFAD4BB46}" presName="sp" presStyleCnt="0"/>
      <dgm:spPr/>
    </dgm:pt>
    <dgm:pt modelId="{C324C590-0986-4EB4-A27E-362CE571A58D}" type="pres">
      <dgm:prSet presAssocID="{6BD43056-BE98-450A-8F7F-B46DB2EFE145}" presName="linNode" presStyleCnt="0"/>
      <dgm:spPr/>
    </dgm:pt>
    <dgm:pt modelId="{713FA0DD-CC57-4A98-9083-B259E368FD2B}" type="pres">
      <dgm:prSet presAssocID="{6BD43056-BE98-450A-8F7F-B46DB2EFE14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B99F1-98EA-496B-97F9-AB268A942E32}" type="pres">
      <dgm:prSet presAssocID="{6BD43056-BE98-450A-8F7F-B46DB2EFE14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7B984-0868-4B16-A94B-E07B69F56917}" type="pres">
      <dgm:prSet presAssocID="{030A29EF-46AA-4D60-BE47-E94019485E5F}" presName="sp" presStyleCnt="0"/>
      <dgm:spPr/>
    </dgm:pt>
    <dgm:pt modelId="{9430324C-D0EF-41B2-BC0F-7A6E9347A4A8}" type="pres">
      <dgm:prSet presAssocID="{568E0F82-4280-400D-AB45-9970BC4B7A91}" presName="linNode" presStyleCnt="0"/>
      <dgm:spPr/>
    </dgm:pt>
    <dgm:pt modelId="{585111C9-42A6-4A91-A0E5-FC4355F5A636}" type="pres">
      <dgm:prSet presAssocID="{568E0F82-4280-400D-AB45-9970BC4B7A9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0B8D3-36D1-49B0-A27C-811EBE5219F8}" type="pres">
      <dgm:prSet presAssocID="{568E0F82-4280-400D-AB45-9970BC4B7A9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4A80B-3B2A-42FE-A218-D5FAA6830D95}" type="presOf" srcId="{3486DD16-0D7A-4BD8-9995-A58E00F093D8}" destId="{95F4A07E-EF3C-4191-8E47-50D427990D65}" srcOrd="0" destOrd="0" presId="urn:microsoft.com/office/officeart/2005/8/layout/vList5"/>
    <dgm:cxn modelId="{15219C38-0A26-42AE-B0DA-A9834F8723A2}" type="presOf" srcId="{12B3F5D0-FD65-4889-8302-F75400F5F535}" destId="{875ADFEA-9F71-4B10-B282-E022DAA4B5AE}" srcOrd="0" destOrd="0" presId="urn:microsoft.com/office/officeart/2005/8/layout/vList5"/>
    <dgm:cxn modelId="{933F531A-FC01-44D1-9958-6CF6228B94FB}" srcId="{6BD43056-BE98-450A-8F7F-B46DB2EFE145}" destId="{98473739-A098-4DCD-AE01-A231DE8479B8}" srcOrd="0" destOrd="0" parTransId="{12B5419D-B566-4A3C-8D5E-8AF02A662881}" sibTransId="{93790078-FA87-4D21-814B-73352119B84A}"/>
    <dgm:cxn modelId="{7F587336-E8A1-4470-9905-13FD8122C6F6}" srcId="{12B3F5D0-FD65-4889-8302-F75400F5F535}" destId="{3486DD16-0D7A-4BD8-9995-A58E00F093D8}" srcOrd="0" destOrd="0" parTransId="{4503DBA4-8911-4C02-B525-1D25EF1D54F0}" sibTransId="{571F6AB6-E19C-47DD-B26C-6555F968AF87}"/>
    <dgm:cxn modelId="{553F88A2-ED44-4BA5-8374-C29BCE39EF1D}" srcId="{366713C1-D1DF-4121-A855-71C8CF3DF0CC}" destId="{12B3F5D0-FD65-4889-8302-F75400F5F535}" srcOrd="0" destOrd="0" parTransId="{BD81E4B4-DC4C-4EFA-826B-C7F03810F723}" sibTransId="{4B166C1D-F0DC-44EA-8931-C5AFF209CC97}"/>
    <dgm:cxn modelId="{04698CAC-A410-4BD4-ACC1-0916D511B65E}" type="presOf" srcId="{6BD43056-BE98-450A-8F7F-B46DB2EFE145}" destId="{713FA0DD-CC57-4A98-9083-B259E368FD2B}" srcOrd="0" destOrd="0" presId="urn:microsoft.com/office/officeart/2005/8/layout/vList5"/>
    <dgm:cxn modelId="{7CDADB6C-B1A0-45A3-BCDA-BE228AB1AF21}" type="presOf" srcId="{98473739-A098-4DCD-AE01-A231DE8479B8}" destId="{405B99F1-98EA-496B-97F9-AB268A942E32}" srcOrd="0" destOrd="0" presId="urn:microsoft.com/office/officeart/2005/8/layout/vList5"/>
    <dgm:cxn modelId="{DB0BB8FA-8CBB-4E83-A99B-80F484F17C4F}" type="presOf" srcId="{B1EFC8D6-5905-4D81-ABB9-22F510ED9BF7}" destId="{C5A65A0F-99A3-4836-BD14-9163F7178CD7}" srcOrd="0" destOrd="0" presId="urn:microsoft.com/office/officeart/2005/8/layout/vList5"/>
    <dgm:cxn modelId="{1402DB8E-787C-4121-A6BD-07B4EC7E5D52}" type="presOf" srcId="{568E0F82-4280-400D-AB45-9970BC4B7A91}" destId="{585111C9-42A6-4A91-A0E5-FC4355F5A636}" srcOrd="0" destOrd="0" presId="urn:microsoft.com/office/officeart/2005/8/layout/vList5"/>
    <dgm:cxn modelId="{49E92A9A-6196-492B-81F2-AABF4D37E2A6}" srcId="{366713C1-D1DF-4121-A855-71C8CF3DF0CC}" destId="{8F5E9854-2A3E-4A66-980D-A7F4EAF9FB3C}" srcOrd="1" destOrd="0" parTransId="{251F88DC-C502-47A3-B16C-149D65FE114F}" sibTransId="{3029FD42-DB7D-41A3-9A69-AE2EFAD4BB46}"/>
    <dgm:cxn modelId="{2CD94C37-898E-47CA-8839-7DA2D1642C56}" srcId="{8F5E9854-2A3E-4A66-980D-A7F4EAF9FB3C}" destId="{B1EFC8D6-5905-4D81-ABB9-22F510ED9BF7}" srcOrd="0" destOrd="0" parTransId="{4FC498E6-8F9F-4D62-AD5B-E02EEC9510BA}" sibTransId="{61D5D827-AE6F-4FA3-9DE1-9ACF8D0881BF}"/>
    <dgm:cxn modelId="{9266EB3C-ED3C-4ACA-AE83-C1238CAE5CA1}" type="presOf" srcId="{8F5E9854-2A3E-4A66-980D-A7F4EAF9FB3C}" destId="{DA375325-F305-448F-98BE-9511BB6161D9}" srcOrd="0" destOrd="0" presId="urn:microsoft.com/office/officeart/2005/8/layout/vList5"/>
    <dgm:cxn modelId="{B25C983E-1783-4579-B72D-E68A3DAF48F6}" srcId="{568E0F82-4280-400D-AB45-9970BC4B7A91}" destId="{24EA6A31-F57C-4016-9010-6B6B2D3F8043}" srcOrd="0" destOrd="0" parTransId="{F8C15C8D-89EB-4F29-B2B4-2EA3BACA18E3}" sibTransId="{73D7CDE3-C56D-4696-8ABE-18D8A45AF5CD}"/>
    <dgm:cxn modelId="{6C7421F3-A0D7-44C8-B506-DB799E57B799}" type="presOf" srcId="{24EA6A31-F57C-4016-9010-6B6B2D3F8043}" destId="{4030B8D3-36D1-49B0-A27C-811EBE5219F8}" srcOrd="0" destOrd="0" presId="urn:microsoft.com/office/officeart/2005/8/layout/vList5"/>
    <dgm:cxn modelId="{FA35B3CB-57C3-44A2-A96F-F66CCA7B3308}" srcId="{366713C1-D1DF-4121-A855-71C8CF3DF0CC}" destId="{6BD43056-BE98-450A-8F7F-B46DB2EFE145}" srcOrd="2" destOrd="0" parTransId="{3E0A4ADA-1987-4D39-8776-2BB930B7BBDA}" sibTransId="{030A29EF-46AA-4D60-BE47-E94019485E5F}"/>
    <dgm:cxn modelId="{BB119703-7850-41DF-BC3B-2D27476E6305}" srcId="{366713C1-D1DF-4121-A855-71C8CF3DF0CC}" destId="{568E0F82-4280-400D-AB45-9970BC4B7A91}" srcOrd="3" destOrd="0" parTransId="{37CA0ADA-86A8-4296-84D9-5CDD6CA5FB10}" sibTransId="{EFE09897-8442-40B4-85A3-E55D94490EA2}"/>
    <dgm:cxn modelId="{CB103DAE-8D7B-4E41-B000-8716471290B5}" type="presOf" srcId="{366713C1-D1DF-4121-A855-71C8CF3DF0CC}" destId="{937D7D88-D899-4C8F-B1FF-6FC44F0C5A23}" srcOrd="0" destOrd="0" presId="urn:microsoft.com/office/officeart/2005/8/layout/vList5"/>
    <dgm:cxn modelId="{B002F0C4-4B6D-4E2C-B0ED-94676BC0755D}" type="presParOf" srcId="{937D7D88-D899-4C8F-B1FF-6FC44F0C5A23}" destId="{6C267442-0733-4F7E-A758-390C147A3B1B}" srcOrd="0" destOrd="0" presId="urn:microsoft.com/office/officeart/2005/8/layout/vList5"/>
    <dgm:cxn modelId="{6CF34A4B-29D3-44A4-8562-466A4B751388}" type="presParOf" srcId="{6C267442-0733-4F7E-A758-390C147A3B1B}" destId="{875ADFEA-9F71-4B10-B282-E022DAA4B5AE}" srcOrd="0" destOrd="0" presId="urn:microsoft.com/office/officeart/2005/8/layout/vList5"/>
    <dgm:cxn modelId="{7308E227-58C7-4ADE-BE20-7E1E771D18AE}" type="presParOf" srcId="{6C267442-0733-4F7E-A758-390C147A3B1B}" destId="{95F4A07E-EF3C-4191-8E47-50D427990D65}" srcOrd="1" destOrd="0" presId="urn:microsoft.com/office/officeart/2005/8/layout/vList5"/>
    <dgm:cxn modelId="{84998813-5457-4343-8F17-5B74CE79243C}" type="presParOf" srcId="{937D7D88-D899-4C8F-B1FF-6FC44F0C5A23}" destId="{7095D1AC-7B67-461B-BE6E-AB2DD9D54C38}" srcOrd="1" destOrd="0" presId="urn:microsoft.com/office/officeart/2005/8/layout/vList5"/>
    <dgm:cxn modelId="{D6665158-53E9-4D54-B065-35AE0473F050}" type="presParOf" srcId="{937D7D88-D899-4C8F-B1FF-6FC44F0C5A23}" destId="{759FFBB6-A92A-48ED-A4FC-DC1A5C104323}" srcOrd="2" destOrd="0" presId="urn:microsoft.com/office/officeart/2005/8/layout/vList5"/>
    <dgm:cxn modelId="{C92D354B-52FA-40E4-AB98-513CB437E87E}" type="presParOf" srcId="{759FFBB6-A92A-48ED-A4FC-DC1A5C104323}" destId="{DA375325-F305-448F-98BE-9511BB6161D9}" srcOrd="0" destOrd="0" presId="urn:microsoft.com/office/officeart/2005/8/layout/vList5"/>
    <dgm:cxn modelId="{C0CFEC6E-8121-410C-A68A-5FA7F1ECF9AE}" type="presParOf" srcId="{759FFBB6-A92A-48ED-A4FC-DC1A5C104323}" destId="{C5A65A0F-99A3-4836-BD14-9163F7178CD7}" srcOrd="1" destOrd="0" presId="urn:microsoft.com/office/officeart/2005/8/layout/vList5"/>
    <dgm:cxn modelId="{F96E9F9D-0D0B-4DE2-BB36-71A713FE80EB}" type="presParOf" srcId="{937D7D88-D899-4C8F-B1FF-6FC44F0C5A23}" destId="{5B4E8BD3-8063-4FC3-A2CE-8016BE2CE6DC}" srcOrd="3" destOrd="0" presId="urn:microsoft.com/office/officeart/2005/8/layout/vList5"/>
    <dgm:cxn modelId="{1078DFD9-7DB4-46AA-B596-5BCFE6C4476D}" type="presParOf" srcId="{937D7D88-D899-4C8F-B1FF-6FC44F0C5A23}" destId="{C324C590-0986-4EB4-A27E-362CE571A58D}" srcOrd="4" destOrd="0" presId="urn:microsoft.com/office/officeart/2005/8/layout/vList5"/>
    <dgm:cxn modelId="{9A620655-1344-4FD2-BC87-9C95C3BFD6D2}" type="presParOf" srcId="{C324C590-0986-4EB4-A27E-362CE571A58D}" destId="{713FA0DD-CC57-4A98-9083-B259E368FD2B}" srcOrd="0" destOrd="0" presId="urn:microsoft.com/office/officeart/2005/8/layout/vList5"/>
    <dgm:cxn modelId="{23B33CC2-3056-4D29-8EBB-09FA83155890}" type="presParOf" srcId="{C324C590-0986-4EB4-A27E-362CE571A58D}" destId="{405B99F1-98EA-496B-97F9-AB268A942E32}" srcOrd="1" destOrd="0" presId="urn:microsoft.com/office/officeart/2005/8/layout/vList5"/>
    <dgm:cxn modelId="{96E3E19B-2FF0-497A-85BC-A0B9B5F95D38}" type="presParOf" srcId="{937D7D88-D899-4C8F-B1FF-6FC44F0C5A23}" destId="{E597B984-0868-4B16-A94B-E07B69F56917}" srcOrd="5" destOrd="0" presId="urn:microsoft.com/office/officeart/2005/8/layout/vList5"/>
    <dgm:cxn modelId="{A4CA49AA-8DFF-473C-B664-DCF96B568667}" type="presParOf" srcId="{937D7D88-D899-4C8F-B1FF-6FC44F0C5A23}" destId="{9430324C-D0EF-41B2-BC0F-7A6E9347A4A8}" srcOrd="6" destOrd="0" presId="urn:microsoft.com/office/officeart/2005/8/layout/vList5"/>
    <dgm:cxn modelId="{4F8D3555-8861-4767-8571-231489BE4AA3}" type="presParOf" srcId="{9430324C-D0EF-41B2-BC0F-7A6E9347A4A8}" destId="{585111C9-42A6-4A91-A0E5-FC4355F5A636}" srcOrd="0" destOrd="0" presId="urn:microsoft.com/office/officeart/2005/8/layout/vList5"/>
    <dgm:cxn modelId="{FD7B01E9-1423-41BC-8C89-88AAA617F5FF}" type="presParOf" srcId="{9430324C-D0EF-41B2-BC0F-7A6E9347A4A8}" destId="{4030B8D3-36D1-49B0-A27C-811EBE5219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1B829-FAAB-034E-AF90-4095AE3E8ABF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37BBFCCF-4BFD-3043-B78B-ACBA8AC0C34B}">
      <dgm:prSet phldrT="[Text]"/>
      <dgm:spPr/>
      <dgm:t>
        <a:bodyPr/>
        <a:lstStyle/>
        <a:p>
          <a:r>
            <a:rPr lang="es-MX" dirty="0"/>
            <a:t>Evitar</a:t>
          </a:r>
        </a:p>
      </dgm:t>
    </dgm:pt>
    <dgm:pt modelId="{0D719EEB-25BE-0C48-87C4-773C543401B9}" type="parTrans" cxnId="{5A309C8B-2633-7045-97D8-71C0E78D8360}">
      <dgm:prSet/>
      <dgm:spPr/>
      <dgm:t>
        <a:bodyPr/>
        <a:lstStyle/>
        <a:p>
          <a:endParaRPr lang="es-MX"/>
        </a:p>
      </dgm:t>
    </dgm:pt>
    <dgm:pt modelId="{DE0A8D51-983B-1045-B79A-69A06B19BDCD}" type="sibTrans" cxnId="{5A309C8B-2633-7045-97D8-71C0E78D8360}">
      <dgm:prSet/>
      <dgm:spPr/>
      <dgm:t>
        <a:bodyPr/>
        <a:lstStyle/>
        <a:p>
          <a:endParaRPr lang="es-MX"/>
        </a:p>
      </dgm:t>
    </dgm:pt>
    <dgm:pt modelId="{E71E56DD-1392-EE48-B96B-5C9C328A5A0B}">
      <dgm:prSet phldrT="[Text]"/>
      <dgm:spPr/>
      <dgm:t>
        <a:bodyPr/>
        <a:lstStyle/>
        <a:p>
          <a:r>
            <a:rPr lang="es-MX" dirty="0"/>
            <a:t>Reducir</a:t>
          </a:r>
        </a:p>
      </dgm:t>
    </dgm:pt>
    <dgm:pt modelId="{C8991A6B-7D01-AE4C-ACD6-05BB62C45704}" type="parTrans" cxnId="{59ED46CF-2219-4D44-9A07-2205696783FA}">
      <dgm:prSet/>
      <dgm:spPr/>
      <dgm:t>
        <a:bodyPr/>
        <a:lstStyle/>
        <a:p>
          <a:endParaRPr lang="es-MX"/>
        </a:p>
      </dgm:t>
    </dgm:pt>
    <dgm:pt modelId="{F56C391D-B6FC-1E43-A72D-BCEC9AC2DA79}" type="sibTrans" cxnId="{59ED46CF-2219-4D44-9A07-2205696783FA}">
      <dgm:prSet/>
      <dgm:spPr/>
      <dgm:t>
        <a:bodyPr/>
        <a:lstStyle/>
        <a:p>
          <a:endParaRPr lang="es-MX"/>
        </a:p>
      </dgm:t>
    </dgm:pt>
    <dgm:pt modelId="{F2B66034-C2BB-CF47-A6FD-A09CC2E1F164}">
      <dgm:prSet phldrT="[Text]"/>
      <dgm:spPr/>
      <dgm:t>
        <a:bodyPr/>
        <a:lstStyle/>
        <a:p>
          <a:r>
            <a:rPr lang="es-MX" dirty="0"/>
            <a:t>Dispersar</a:t>
          </a:r>
        </a:p>
      </dgm:t>
    </dgm:pt>
    <dgm:pt modelId="{833DFA37-0F2E-7043-997C-8BA2BE330FE0}" type="parTrans" cxnId="{89FF7A67-5AB3-0846-BD98-0F049CA61032}">
      <dgm:prSet/>
      <dgm:spPr/>
      <dgm:t>
        <a:bodyPr/>
        <a:lstStyle/>
        <a:p>
          <a:endParaRPr lang="es-MX"/>
        </a:p>
      </dgm:t>
    </dgm:pt>
    <dgm:pt modelId="{89808358-DC77-1D49-AC7A-CB5C2D3893C2}" type="sibTrans" cxnId="{89FF7A67-5AB3-0846-BD98-0F049CA61032}">
      <dgm:prSet/>
      <dgm:spPr/>
      <dgm:t>
        <a:bodyPr/>
        <a:lstStyle/>
        <a:p>
          <a:endParaRPr lang="es-MX"/>
        </a:p>
      </dgm:t>
    </dgm:pt>
    <dgm:pt modelId="{AEE4D433-ED87-BF47-8C19-7D6E262AC06B}">
      <dgm:prSet/>
      <dgm:spPr/>
      <dgm:t>
        <a:bodyPr/>
        <a:lstStyle/>
        <a:p>
          <a:r>
            <a:rPr lang="es-MX" dirty="0"/>
            <a:t>Transferir</a:t>
          </a:r>
        </a:p>
      </dgm:t>
    </dgm:pt>
    <dgm:pt modelId="{AFF1E235-D3A9-344B-800C-9E346816397F}" type="parTrans" cxnId="{3EDE9D6D-AA01-0E43-9B26-36442700D448}">
      <dgm:prSet/>
      <dgm:spPr/>
      <dgm:t>
        <a:bodyPr/>
        <a:lstStyle/>
        <a:p>
          <a:endParaRPr lang="es-MX"/>
        </a:p>
      </dgm:t>
    </dgm:pt>
    <dgm:pt modelId="{5AA9F66D-3EFB-BC48-A4FE-826487963FFA}" type="sibTrans" cxnId="{3EDE9D6D-AA01-0E43-9B26-36442700D448}">
      <dgm:prSet/>
      <dgm:spPr/>
      <dgm:t>
        <a:bodyPr/>
        <a:lstStyle/>
        <a:p>
          <a:endParaRPr lang="es-MX"/>
        </a:p>
      </dgm:t>
    </dgm:pt>
    <dgm:pt modelId="{3C5EFD1C-BDC7-F241-873B-4A71034A4D80}">
      <dgm:prSet/>
      <dgm:spPr/>
      <dgm:t>
        <a:bodyPr/>
        <a:lstStyle/>
        <a:p>
          <a:r>
            <a:rPr lang="es-MX" dirty="0"/>
            <a:t>Aceptar</a:t>
          </a:r>
        </a:p>
      </dgm:t>
    </dgm:pt>
    <dgm:pt modelId="{E258D5F2-26DB-1743-A58B-E5DB1A4ABF9B}" type="parTrans" cxnId="{5B884464-9751-C540-B7C6-AD056EB12BBF}">
      <dgm:prSet/>
      <dgm:spPr/>
      <dgm:t>
        <a:bodyPr/>
        <a:lstStyle/>
        <a:p>
          <a:endParaRPr lang="es-MX"/>
        </a:p>
      </dgm:t>
    </dgm:pt>
    <dgm:pt modelId="{4EBB05EA-025E-3949-A8FD-7AC0609DD986}" type="sibTrans" cxnId="{5B884464-9751-C540-B7C6-AD056EB12BBF}">
      <dgm:prSet/>
      <dgm:spPr/>
      <dgm:t>
        <a:bodyPr/>
        <a:lstStyle/>
        <a:p>
          <a:endParaRPr lang="es-MX"/>
        </a:p>
      </dgm:t>
    </dgm:pt>
    <dgm:pt modelId="{D32EA078-66F1-734C-B1D2-F6451073482C}" type="pres">
      <dgm:prSet presAssocID="{8E21B829-FAAB-034E-AF90-4095AE3E8ABF}" presName="CompostProcess" presStyleCnt="0">
        <dgm:presLayoutVars>
          <dgm:dir/>
          <dgm:resizeHandles val="exact"/>
        </dgm:presLayoutVars>
      </dgm:prSet>
      <dgm:spPr/>
    </dgm:pt>
    <dgm:pt modelId="{5B2932D4-9AA8-E842-9508-1FE6A336A180}" type="pres">
      <dgm:prSet presAssocID="{8E21B829-FAAB-034E-AF90-4095AE3E8ABF}" presName="arrow" presStyleLbl="bgShp" presStyleIdx="0" presStyleCnt="1"/>
      <dgm:spPr/>
    </dgm:pt>
    <dgm:pt modelId="{D456209E-91DB-C742-88E1-1E9C51CC69DD}" type="pres">
      <dgm:prSet presAssocID="{8E21B829-FAAB-034E-AF90-4095AE3E8ABF}" presName="linearProcess" presStyleCnt="0"/>
      <dgm:spPr/>
    </dgm:pt>
    <dgm:pt modelId="{EDF96D5C-7796-DA4D-B719-209E14F8CA0B}" type="pres">
      <dgm:prSet presAssocID="{37BBFCCF-4BFD-3043-B78B-ACBA8AC0C34B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AB5D3-33B9-0545-8AE7-17EE87DA404D}" type="pres">
      <dgm:prSet presAssocID="{DE0A8D51-983B-1045-B79A-69A06B19BDCD}" presName="sibTrans" presStyleCnt="0"/>
      <dgm:spPr/>
    </dgm:pt>
    <dgm:pt modelId="{46A3FF37-9C7D-5E4D-9FA9-D0A6286BECC6}" type="pres">
      <dgm:prSet presAssocID="{E71E56DD-1392-EE48-B96B-5C9C328A5A0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CCFC1-49DD-6A43-8E79-53D399223AA4}" type="pres">
      <dgm:prSet presAssocID="{F56C391D-B6FC-1E43-A72D-BCEC9AC2DA79}" presName="sibTrans" presStyleCnt="0"/>
      <dgm:spPr/>
    </dgm:pt>
    <dgm:pt modelId="{BADC0513-F80B-6C40-A7D7-D82F8D3FD276}" type="pres">
      <dgm:prSet presAssocID="{F2B66034-C2BB-CF47-A6FD-A09CC2E1F16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67FEF-14E6-0F42-873C-927AAC3D430F}" type="pres">
      <dgm:prSet presAssocID="{89808358-DC77-1D49-AC7A-CB5C2D3893C2}" presName="sibTrans" presStyleCnt="0"/>
      <dgm:spPr/>
    </dgm:pt>
    <dgm:pt modelId="{FE034D50-3F48-8A4D-9A29-8B65D7FD9435}" type="pres">
      <dgm:prSet presAssocID="{AEE4D433-ED87-BF47-8C19-7D6E262AC06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F0242-CA25-644D-98FE-4DE2109E7041}" type="pres">
      <dgm:prSet presAssocID="{5AA9F66D-3EFB-BC48-A4FE-826487963FFA}" presName="sibTrans" presStyleCnt="0"/>
      <dgm:spPr/>
    </dgm:pt>
    <dgm:pt modelId="{86DC6ABF-C8F1-4249-9E93-2220FE074C6C}" type="pres">
      <dgm:prSet presAssocID="{3C5EFD1C-BDC7-F241-873B-4A71034A4D8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ED46CF-2219-4D44-9A07-2205696783FA}" srcId="{8E21B829-FAAB-034E-AF90-4095AE3E8ABF}" destId="{E71E56DD-1392-EE48-B96B-5C9C328A5A0B}" srcOrd="1" destOrd="0" parTransId="{C8991A6B-7D01-AE4C-ACD6-05BB62C45704}" sibTransId="{F56C391D-B6FC-1E43-A72D-BCEC9AC2DA79}"/>
    <dgm:cxn modelId="{5687F0A1-1927-B148-9411-00F3CBABB2B8}" type="presOf" srcId="{8E21B829-FAAB-034E-AF90-4095AE3E8ABF}" destId="{D32EA078-66F1-734C-B1D2-F6451073482C}" srcOrd="0" destOrd="0" presId="urn:microsoft.com/office/officeart/2005/8/layout/hProcess9"/>
    <dgm:cxn modelId="{D0E6D1B5-5E7A-914D-BB64-034E742A35C0}" type="presOf" srcId="{3C5EFD1C-BDC7-F241-873B-4A71034A4D80}" destId="{86DC6ABF-C8F1-4249-9E93-2220FE074C6C}" srcOrd="0" destOrd="0" presId="urn:microsoft.com/office/officeart/2005/8/layout/hProcess9"/>
    <dgm:cxn modelId="{114A123A-4E04-A544-9155-BCE25C0E3972}" type="presOf" srcId="{E71E56DD-1392-EE48-B96B-5C9C328A5A0B}" destId="{46A3FF37-9C7D-5E4D-9FA9-D0A6286BECC6}" srcOrd="0" destOrd="0" presId="urn:microsoft.com/office/officeart/2005/8/layout/hProcess9"/>
    <dgm:cxn modelId="{3EDE9D6D-AA01-0E43-9B26-36442700D448}" srcId="{8E21B829-FAAB-034E-AF90-4095AE3E8ABF}" destId="{AEE4D433-ED87-BF47-8C19-7D6E262AC06B}" srcOrd="3" destOrd="0" parTransId="{AFF1E235-D3A9-344B-800C-9E346816397F}" sibTransId="{5AA9F66D-3EFB-BC48-A4FE-826487963FFA}"/>
    <dgm:cxn modelId="{A7A002D1-594A-F940-83D4-8CBA74E93763}" type="presOf" srcId="{F2B66034-C2BB-CF47-A6FD-A09CC2E1F164}" destId="{BADC0513-F80B-6C40-A7D7-D82F8D3FD276}" srcOrd="0" destOrd="0" presId="urn:microsoft.com/office/officeart/2005/8/layout/hProcess9"/>
    <dgm:cxn modelId="{A0A42FBD-3876-E34D-92F2-0BA738CFB240}" type="presOf" srcId="{37BBFCCF-4BFD-3043-B78B-ACBA8AC0C34B}" destId="{EDF96D5C-7796-DA4D-B719-209E14F8CA0B}" srcOrd="0" destOrd="0" presId="urn:microsoft.com/office/officeart/2005/8/layout/hProcess9"/>
    <dgm:cxn modelId="{5A309C8B-2633-7045-97D8-71C0E78D8360}" srcId="{8E21B829-FAAB-034E-AF90-4095AE3E8ABF}" destId="{37BBFCCF-4BFD-3043-B78B-ACBA8AC0C34B}" srcOrd="0" destOrd="0" parTransId="{0D719EEB-25BE-0C48-87C4-773C543401B9}" sibTransId="{DE0A8D51-983B-1045-B79A-69A06B19BDCD}"/>
    <dgm:cxn modelId="{E4148F03-95BC-B242-BBC2-61FE07B36081}" type="presOf" srcId="{AEE4D433-ED87-BF47-8C19-7D6E262AC06B}" destId="{FE034D50-3F48-8A4D-9A29-8B65D7FD9435}" srcOrd="0" destOrd="0" presId="urn:microsoft.com/office/officeart/2005/8/layout/hProcess9"/>
    <dgm:cxn modelId="{5B884464-9751-C540-B7C6-AD056EB12BBF}" srcId="{8E21B829-FAAB-034E-AF90-4095AE3E8ABF}" destId="{3C5EFD1C-BDC7-F241-873B-4A71034A4D80}" srcOrd="4" destOrd="0" parTransId="{E258D5F2-26DB-1743-A58B-E5DB1A4ABF9B}" sibTransId="{4EBB05EA-025E-3949-A8FD-7AC0609DD986}"/>
    <dgm:cxn modelId="{89FF7A67-5AB3-0846-BD98-0F049CA61032}" srcId="{8E21B829-FAAB-034E-AF90-4095AE3E8ABF}" destId="{F2B66034-C2BB-CF47-A6FD-A09CC2E1F164}" srcOrd="2" destOrd="0" parTransId="{833DFA37-0F2E-7043-997C-8BA2BE330FE0}" sibTransId="{89808358-DC77-1D49-AC7A-CB5C2D3893C2}"/>
    <dgm:cxn modelId="{5AFC93E9-424A-6140-BFE8-E1643B7B0DFE}" type="presParOf" srcId="{D32EA078-66F1-734C-B1D2-F6451073482C}" destId="{5B2932D4-9AA8-E842-9508-1FE6A336A180}" srcOrd="0" destOrd="0" presId="urn:microsoft.com/office/officeart/2005/8/layout/hProcess9"/>
    <dgm:cxn modelId="{79354F38-DCF3-7C46-8B7A-B7150F74EEC7}" type="presParOf" srcId="{D32EA078-66F1-734C-B1D2-F6451073482C}" destId="{D456209E-91DB-C742-88E1-1E9C51CC69DD}" srcOrd="1" destOrd="0" presId="urn:microsoft.com/office/officeart/2005/8/layout/hProcess9"/>
    <dgm:cxn modelId="{9E123AB1-9750-0D48-B58F-09852CFE71B8}" type="presParOf" srcId="{D456209E-91DB-C742-88E1-1E9C51CC69DD}" destId="{EDF96D5C-7796-DA4D-B719-209E14F8CA0B}" srcOrd="0" destOrd="0" presId="urn:microsoft.com/office/officeart/2005/8/layout/hProcess9"/>
    <dgm:cxn modelId="{869752C2-7992-6846-A1FC-E75CFFD92508}" type="presParOf" srcId="{D456209E-91DB-C742-88E1-1E9C51CC69DD}" destId="{52DAB5D3-33B9-0545-8AE7-17EE87DA404D}" srcOrd="1" destOrd="0" presId="urn:microsoft.com/office/officeart/2005/8/layout/hProcess9"/>
    <dgm:cxn modelId="{488023FB-A74E-E249-9CE5-17BC0816578D}" type="presParOf" srcId="{D456209E-91DB-C742-88E1-1E9C51CC69DD}" destId="{46A3FF37-9C7D-5E4D-9FA9-D0A6286BECC6}" srcOrd="2" destOrd="0" presId="urn:microsoft.com/office/officeart/2005/8/layout/hProcess9"/>
    <dgm:cxn modelId="{499E058A-4026-F045-B129-E1059B2EB2FA}" type="presParOf" srcId="{D456209E-91DB-C742-88E1-1E9C51CC69DD}" destId="{CA2CCFC1-49DD-6A43-8E79-53D399223AA4}" srcOrd="3" destOrd="0" presId="urn:microsoft.com/office/officeart/2005/8/layout/hProcess9"/>
    <dgm:cxn modelId="{DEC27935-AD97-ED4F-A493-17745AC100AD}" type="presParOf" srcId="{D456209E-91DB-C742-88E1-1E9C51CC69DD}" destId="{BADC0513-F80B-6C40-A7D7-D82F8D3FD276}" srcOrd="4" destOrd="0" presId="urn:microsoft.com/office/officeart/2005/8/layout/hProcess9"/>
    <dgm:cxn modelId="{0781F4A4-511C-B64A-BD46-84A28848E0AF}" type="presParOf" srcId="{D456209E-91DB-C742-88E1-1E9C51CC69DD}" destId="{F0567FEF-14E6-0F42-873C-927AAC3D430F}" srcOrd="5" destOrd="0" presId="urn:microsoft.com/office/officeart/2005/8/layout/hProcess9"/>
    <dgm:cxn modelId="{7421B100-55AD-EB49-B704-961081DBE5EB}" type="presParOf" srcId="{D456209E-91DB-C742-88E1-1E9C51CC69DD}" destId="{FE034D50-3F48-8A4D-9A29-8B65D7FD9435}" srcOrd="6" destOrd="0" presId="urn:microsoft.com/office/officeart/2005/8/layout/hProcess9"/>
    <dgm:cxn modelId="{202F5370-8688-B24C-94F8-7FA8E0DD4DAE}" type="presParOf" srcId="{D456209E-91DB-C742-88E1-1E9C51CC69DD}" destId="{4EEF0242-CA25-644D-98FE-4DE2109E7041}" srcOrd="7" destOrd="0" presId="urn:microsoft.com/office/officeart/2005/8/layout/hProcess9"/>
    <dgm:cxn modelId="{8E6ABF32-E664-B54A-A8E6-D61223234163}" type="presParOf" srcId="{D456209E-91DB-C742-88E1-1E9C51CC69DD}" destId="{86DC6ABF-C8F1-4249-9E93-2220FE074C6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B0422-0BDF-46A9-9CCC-0C63076E8F67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6586F-2208-4B49-8E0B-8C75BBB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2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9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6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740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3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2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05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6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9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1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5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6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MX"/>
              <a:t>Desafíos regionales en seguridad turística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s-MX" dirty="0"/>
              <a:t>Miguel Rico Diener</a:t>
            </a:r>
          </a:p>
          <a:p>
            <a:pPr algn="l"/>
            <a:r>
              <a:rPr lang="es-MX" dirty="0"/>
              <a:t>2 de mayo de 2019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B294191-337C-42F5-A06E-87561BF36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604" y="2500976"/>
            <a:ext cx="3765692" cy="186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51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Manejo de crisis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59496" y="1484785"/>
            <a:ext cx="9108504" cy="4885785"/>
            <a:chOff x="35496" y="1484784"/>
            <a:chExt cx="9108504" cy="4885785"/>
          </a:xfrm>
        </p:grpSpPr>
        <p:grpSp>
          <p:nvGrpSpPr>
            <p:cNvPr id="17" name="Group 16"/>
            <p:cNvGrpSpPr/>
            <p:nvPr/>
          </p:nvGrpSpPr>
          <p:grpSpPr>
            <a:xfrm>
              <a:off x="35496" y="4221094"/>
              <a:ext cx="8280920" cy="2149475"/>
              <a:chOff x="107504" y="4221088"/>
              <a:chExt cx="8280920" cy="2149475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1187624" y="5301208"/>
                <a:ext cx="7200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563888" y="5291916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dirty="0"/>
                  <a:t>Tiempo</a:t>
                </a:r>
              </a:p>
            </p:txBody>
          </p:sp>
          <p:sp>
            <p:nvSpPr>
              <p:cNvPr id="8" name="Explosion 1 7"/>
              <p:cNvSpPr>
                <a:spLocks noChangeArrowheads="1"/>
              </p:cNvSpPr>
              <p:nvPr/>
            </p:nvSpPr>
            <p:spPr bwMode="auto">
              <a:xfrm>
                <a:off x="107504" y="4221088"/>
                <a:ext cx="3072631" cy="2149475"/>
              </a:xfrm>
              <a:prstGeom prst="irregularSeal1">
                <a:avLst/>
              </a:prstGeom>
              <a:solidFill>
                <a:schemeClr val="accent2"/>
              </a:solidFill>
              <a:ln w="9525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tIns="91440" bIns="9144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MX" sz="2000" b="1" dirty="0">
                    <a:solidFill>
                      <a:schemeClr val="bg1"/>
                    </a:solidFill>
                  </a:rPr>
                  <a:t>Emergencia</a:t>
                </a:r>
                <a:endParaRPr lang="es-MX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11562" y="3933056"/>
              <a:ext cx="4680520" cy="1296144"/>
              <a:chOff x="755576" y="3933056"/>
              <a:chExt cx="4680520" cy="12961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55576" y="3933056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Nivel operativo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43808" y="4005064"/>
                <a:ext cx="2592288" cy="122413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b="1" dirty="0"/>
                  <a:t>Respuesta en emergencias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11562" y="2780928"/>
              <a:ext cx="5976664" cy="1152128"/>
              <a:chOff x="755576" y="2780928"/>
              <a:chExt cx="5976664" cy="115212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55576" y="3131676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Nivel de apoyo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79912" y="2780928"/>
                <a:ext cx="2952328" cy="1152128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b="1" dirty="0">
                    <a:solidFill>
                      <a:schemeClr val="tx1"/>
                    </a:solidFill>
                  </a:rPr>
                  <a:t>Continuidad de operaciones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11560" y="1484784"/>
              <a:ext cx="6696744" cy="1152128"/>
              <a:chOff x="755576" y="1484784"/>
              <a:chExt cx="6696744" cy="115212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55576" y="1844824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Nivel estratégico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915816" y="1484784"/>
                <a:ext cx="4536504" cy="115212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b="1" dirty="0">
                    <a:solidFill>
                      <a:schemeClr val="tx1"/>
                    </a:solidFill>
                  </a:rPr>
                  <a:t>Manejo de crisis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5364088" y="4005064"/>
              <a:ext cx="2592288" cy="122413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/>
                <a:t>Recuperación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6948264" y="2132856"/>
              <a:ext cx="2195736" cy="21602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/>
                <a:t>“Nueva normalidad”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886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Asistencia turística</a:t>
            </a:r>
          </a:p>
        </p:txBody>
      </p:sp>
      <p:sp>
        <p:nvSpPr>
          <p:cNvPr id="4" name="Rectangle 3"/>
          <p:cNvSpPr/>
          <p:nvPr/>
        </p:nvSpPr>
        <p:spPr>
          <a:xfrm>
            <a:off x="956603" y="1631852"/>
            <a:ext cx="1800665" cy="44875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dirty="0"/>
              <a:t>Administración de riesgos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73337" y="1631852"/>
            <a:ext cx="1800665" cy="44875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dirty="0"/>
              <a:t>Manejo de crisis</a:t>
            </a:r>
          </a:p>
        </p:txBody>
      </p:sp>
      <p:sp>
        <p:nvSpPr>
          <p:cNvPr id="6" name="Oval 5"/>
          <p:cNvSpPr/>
          <p:nvPr/>
        </p:nvSpPr>
        <p:spPr>
          <a:xfrm>
            <a:off x="2526847" y="2926079"/>
            <a:ext cx="5176911" cy="1899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Comité de asistencia</a:t>
            </a:r>
          </a:p>
        </p:txBody>
      </p:sp>
      <p:sp>
        <p:nvSpPr>
          <p:cNvPr id="7" name="Up Arrow 6"/>
          <p:cNvSpPr/>
          <p:nvPr/>
        </p:nvSpPr>
        <p:spPr>
          <a:xfrm>
            <a:off x="3319975" y="4937760"/>
            <a:ext cx="900333" cy="1181686"/>
          </a:xfrm>
          <a:prstGeom prst="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200" dirty="0"/>
              <a:t>Comunidad</a:t>
            </a:r>
          </a:p>
        </p:txBody>
      </p:sp>
      <p:sp>
        <p:nvSpPr>
          <p:cNvPr id="8" name="Up Arrow 7"/>
          <p:cNvSpPr/>
          <p:nvPr/>
        </p:nvSpPr>
        <p:spPr>
          <a:xfrm>
            <a:off x="4665135" y="4937760"/>
            <a:ext cx="900333" cy="1181686"/>
          </a:xfrm>
          <a:prstGeom prst="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200" b="1" dirty="0"/>
              <a:t>Gobierno</a:t>
            </a:r>
          </a:p>
        </p:txBody>
      </p:sp>
      <p:sp>
        <p:nvSpPr>
          <p:cNvPr id="9" name="Up Arrow 8"/>
          <p:cNvSpPr/>
          <p:nvPr/>
        </p:nvSpPr>
        <p:spPr>
          <a:xfrm>
            <a:off x="6010295" y="4937760"/>
            <a:ext cx="900333" cy="1181686"/>
          </a:xfrm>
          <a:prstGeom prst="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200" dirty="0"/>
              <a:t>Industria</a:t>
            </a:r>
          </a:p>
        </p:txBody>
      </p:sp>
      <p:sp>
        <p:nvSpPr>
          <p:cNvPr id="10" name="Oval 9"/>
          <p:cNvSpPr/>
          <p:nvPr/>
        </p:nvSpPr>
        <p:spPr>
          <a:xfrm>
            <a:off x="2636260" y="1956971"/>
            <a:ext cx="1999697" cy="8862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Geológicos, hidrológicos, meteorológicos</a:t>
            </a:r>
          </a:p>
        </p:txBody>
      </p:sp>
      <p:sp>
        <p:nvSpPr>
          <p:cNvPr id="12" name="Oval 11"/>
          <p:cNvSpPr/>
          <p:nvPr/>
        </p:nvSpPr>
        <p:spPr>
          <a:xfrm>
            <a:off x="3160610" y="1380199"/>
            <a:ext cx="1999697" cy="6768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Químicos, tecnológicos</a:t>
            </a:r>
          </a:p>
        </p:txBody>
      </p:sp>
      <p:sp>
        <p:nvSpPr>
          <p:cNvPr id="13" name="Oval 12"/>
          <p:cNvSpPr/>
          <p:nvPr/>
        </p:nvSpPr>
        <p:spPr>
          <a:xfrm>
            <a:off x="5070298" y="1377074"/>
            <a:ext cx="1999697" cy="6768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Sanitarios, ecológicos</a:t>
            </a:r>
          </a:p>
        </p:txBody>
      </p:sp>
      <p:sp>
        <p:nvSpPr>
          <p:cNvPr id="11" name="Oval 10"/>
          <p:cNvSpPr/>
          <p:nvPr/>
        </p:nvSpPr>
        <p:spPr>
          <a:xfrm>
            <a:off x="5594648" y="1983544"/>
            <a:ext cx="1999697" cy="8862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Socio-organizativos</a:t>
            </a:r>
          </a:p>
        </p:txBody>
      </p:sp>
    </p:spTree>
    <p:extLst>
      <p:ext uri="{BB962C8B-B14F-4D97-AF65-F5344CB8AC3E}">
        <p14:creationId xmlns:p14="http://schemas.microsoft.com/office/powerpoint/2010/main" val="274331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Comunicación y percepción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Sea veraz y relevante</a:t>
            </a:r>
          </a:p>
          <a:p>
            <a:r>
              <a:rPr lang="es-MX" dirty="0"/>
              <a:t>Tenga confianza: el turismo es resiliente</a:t>
            </a:r>
          </a:p>
          <a:p>
            <a:r>
              <a:rPr lang="es-MX" dirty="0"/>
              <a:t>Si usted no habla del tema, alguien más lo hará</a:t>
            </a:r>
          </a:p>
          <a:p>
            <a:r>
              <a:rPr lang="es-MX" dirty="0"/>
              <a:t>Muestre empatía</a:t>
            </a:r>
          </a:p>
          <a:p>
            <a:r>
              <a:rPr lang="es-MX" dirty="0"/>
              <a:t>Provea orientación</a:t>
            </a:r>
          </a:p>
          <a:p>
            <a:r>
              <a:rPr lang="es-MX" dirty="0"/>
              <a:t>Repita, repita, repita, repita, repita, repita, repita, repita, repita, repita, repita, repita, repita, repita, repita, repita, repita, repita, repita, repita, repita, repita, repita, repita, repita, repita, repita, repita, repita, repita, repita, repita, repita, repita, repita…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642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miguel.ricodiener@aecuo.org</a:t>
            </a:r>
          </a:p>
          <a:p>
            <a:r>
              <a:rPr lang="en-US" dirty="0"/>
              <a:t>+52 1 55 5416 7380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748" y="1522708"/>
            <a:ext cx="5547841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8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151502-8378-4B3A-811A-F404130B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Una región violenta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88293BA1-5259-47FB-A294-6FAFA49635E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3455347"/>
              </p:ext>
            </p:extLst>
          </p:nvPr>
        </p:nvGraphicFramePr>
        <p:xfrm>
          <a:off x="677863" y="2160588"/>
          <a:ext cx="41830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198">
                  <a:extLst>
                    <a:ext uri="{9D8B030D-6E8A-4147-A177-3AD203B41FA5}">
                      <a16:colId xmlns:a16="http://schemas.microsoft.com/office/drawing/2014/main" xmlns="" val="4001625388"/>
                    </a:ext>
                  </a:extLst>
                </a:gridCol>
                <a:gridCol w="742122">
                  <a:extLst>
                    <a:ext uri="{9D8B030D-6E8A-4147-A177-3AD203B41FA5}">
                      <a16:colId xmlns:a16="http://schemas.microsoft.com/office/drawing/2014/main" xmlns="" val="17284401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399465025"/>
                    </a:ext>
                  </a:extLst>
                </a:gridCol>
                <a:gridCol w="1178848">
                  <a:extLst>
                    <a:ext uri="{9D8B030D-6E8A-4147-A177-3AD203B41FA5}">
                      <a16:colId xmlns:a16="http://schemas.microsoft.com/office/drawing/2014/main" xmlns="" val="966254780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2471570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País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País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Tasa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642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El Salvador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60.1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S Vicente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35.3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172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Jamaica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56.0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Sudáfrica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34.1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25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I Vírgenes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52.9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S Lucía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34.0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4786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Venezuela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51.1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Bahamas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30.9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779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Honduras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43.6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Brasil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30.3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022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S Cristóbal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42.0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Anguilla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27.7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570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Lesoto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41.2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Guatemala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26.0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663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Belice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37.2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Antigua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25.0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395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Trinidad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Colombia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24.2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361148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B0B1CD99-7BDE-4828-8EB0-978C262B215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829481"/>
              </p:ext>
            </p:extLst>
          </p:nvPr>
        </p:nvGraphicFramePr>
        <p:xfrm>
          <a:off x="5089524" y="1565910"/>
          <a:ext cx="4740275" cy="447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F76F790-2E65-4AD0-B9CC-69426BC92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099" y="6042025"/>
            <a:ext cx="2329815" cy="7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9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919954-C443-4967-989D-8818FA34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/>
              <a:t>Cómo afecta al turismo</a:t>
            </a:r>
            <a:endParaRPr lang="en-US"/>
          </a:p>
        </p:txBody>
      </p:sp>
      <p:graphicFrame>
        <p:nvGraphicFramePr>
          <p:cNvPr id="29" name="Marcador de contenido 28">
            <a:extLst>
              <a:ext uri="{FF2B5EF4-FFF2-40B4-BE49-F238E27FC236}">
                <a16:creationId xmlns:a16="http://schemas.microsoft.com/office/drawing/2014/main" xmlns="" id="{1E2B296E-31B0-4684-9582-0059E0B81A7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1428750"/>
          <a:ext cx="8596312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59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2FBFD9-881D-47F7-A8E6-802821C0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extraño caso de Acapulco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13A40B09-AECE-41DD-88AA-546760103A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32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0468713-31AD-4F23-9BB0-32C4DA0918D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11517" y="289243"/>
          <a:ext cx="5521447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131">
                  <a:extLst>
                    <a:ext uri="{9D8B030D-6E8A-4147-A177-3AD203B41FA5}">
                      <a16:colId xmlns:a16="http://schemas.microsoft.com/office/drawing/2014/main" xmlns="" val="478971067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xmlns="" val="2240095875"/>
                    </a:ext>
                  </a:extLst>
                </a:gridCol>
              </a:tblGrid>
              <a:tr h="256746">
                <a:tc>
                  <a:txBody>
                    <a:bodyPr/>
                    <a:lstStyle/>
                    <a:p>
                      <a:r>
                        <a:rPr lang="es-MX" dirty="0"/>
                        <a:t>Incidencias de 30/3/2015 al 30/4/2018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Acciones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27191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Rescates acuáticos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1,006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5655585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Accidentes acuáticos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5651080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Asistencias médicas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5,266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4098444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Asistencias turísticas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10,015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1831918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Apoyo a prestadores de servicios turísticos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195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2341166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Muerte por sumersión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110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584010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Muerte natural / accidental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63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77588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Suicidio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3588925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Menores localizados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511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812659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Adultos localizados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405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6210092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Desove de tortuga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637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1382073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Asistencia mecánica / asistencia vial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153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8255383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Locales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305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9478417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SUBTOTAL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18,682</a:t>
                      </a:r>
                      <a:endParaRPr lang="en-US" sz="1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206420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Homicidio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4858873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Quejas / fraudes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396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694736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Extorsión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43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4970371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Robo con violencia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94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869564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Fraude cibernético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68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6981035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dirty="0"/>
                        <a:t>SUBTOTAL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dirty="0"/>
                        <a:t>606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7852462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r>
                        <a:rPr lang="es-MX" sz="1200" b="1" dirty="0"/>
                        <a:t>GRAN TOTAL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/>
                        <a:t>19,288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494210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2350647-BA4B-4C91-8687-B560B354561A}"/>
              </a:ext>
            </a:extLst>
          </p:cNvPr>
          <p:cNvSpPr txBox="1"/>
          <p:nvPr/>
        </p:nvSpPr>
        <p:spPr>
          <a:xfrm>
            <a:off x="4720857" y="5699052"/>
            <a:ext cx="79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</a:rPr>
              <a:t>3%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05A296B1-BE7D-4AA0-A7ED-C6692FCDA91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318" y="1714500"/>
            <a:ext cx="4065167" cy="307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8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Qué pasa con los turistas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tasas de delitos suelen ser mucho mayores para la población local que para los turistas</a:t>
            </a:r>
          </a:p>
          <a:p>
            <a:pPr lvl="1"/>
            <a:r>
              <a:rPr lang="es-MX" dirty="0"/>
              <a:t>Las excepciones son la estafa y el robo sin violencia</a:t>
            </a:r>
          </a:p>
          <a:p>
            <a:r>
              <a:rPr lang="es-MX" dirty="0"/>
              <a:t>Los problemas de salud de los turistas suelen no tener relación con el destino</a:t>
            </a:r>
          </a:p>
          <a:p>
            <a:r>
              <a:rPr lang="es-MX" dirty="0"/>
              <a:t>La percepción de seguridad es subjetiva</a:t>
            </a:r>
          </a:p>
          <a:p>
            <a:pPr lvl="1"/>
            <a:r>
              <a:rPr lang="es-MX" dirty="0"/>
              <a:t>Desconocimiento del idioma, el lugar, la gente y las costumbres</a:t>
            </a:r>
          </a:p>
          <a:p>
            <a:pPr lvl="1"/>
            <a:r>
              <a:rPr lang="es-MX" dirty="0"/>
              <a:t>Influencia de los medios de comunicación y sobre todo redes sociales</a:t>
            </a:r>
          </a:p>
        </p:txBody>
      </p:sp>
    </p:spTree>
    <p:extLst>
      <p:ext uri="{BB962C8B-B14F-4D97-AF65-F5344CB8AC3E}">
        <p14:creationId xmlns:p14="http://schemas.microsoft.com/office/powerpoint/2010/main" val="8146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0A580C-ACE7-4658-8C6A-3039B23A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Atención y protección al turista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AA3CDB4D-5588-4964-A400-E3CC1ADF7E7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45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Análisis de riesgos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2639486" y="4775201"/>
            <a:ext cx="6913033" cy="124618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rgbClr val="000000"/>
                </a:solidFill>
              </a:rPr>
              <a:t>¿CÓMO PUEDE PASAR?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3215217" y="1268414"/>
            <a:ext cx="5664200" cy="1081087"/>
          </a:xfrm>
          <a:prstGeom prst="downArrowCallou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solidFill>
                  <a:schemeClr val="bg1"/>
                </a:solidFill>
              </a:rPr>
              <a:t>¿QUÉ PUEDE PASAR?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95700" y="2391066"/>
            <a:ext cx="7105651" cy="102235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chemeClr val="bg1"/>
                </a:solidFill>
              </a:rPr>
              <a:t>EQUIVOCADO</a:t>
            </a:r>
          </a:p>
          <a:p>
            <a:pPr algn="ctr"/>
            <a:r>
              <a:rPr lang="es-MX" sz="2400" b="1" dirty="0">
                <a:solidFill>
                  <a:schemeClr val="bg1"/>
                </a:solidFill>
              </a:rPr>
              <a:t>Pensar que no va a ocurrir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95693" y="3734995"/>
            <a:ext cx="7105651" cy="102235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FFFFFF"/>
                </a:solidFill>
              </a:rPr>
              <a:t>Actuar de manera preventiva</a:t>
            </a:r>
          </a:p>
          <a:p>
            <a:pPr algn="ctr"/>
            <a:r>
              <a:rPr lang="es-MX" sz="4267" b="1" dirty="0">
                <a:solidFill>
                  <a:srgbClr val="FFFFFF"/>
                </a:solidFill>
              </a:rPr>
              <a:t>ACERTADO</a:t>
            </a:r>
          </a:p>
        </p:txBody>
      </p:sp>
    </p:spTree>
    <p:extLst>
      <p:ext uri="{BB962C8B-B14F-4D97-AF65-F5344CB8AC3E}">
        <p14:creationId xmlns:p14="http://schemas.microsoft.com/office/powerpoint/2010/main" val="421882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Manejo de riesgos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032001" y="2160591"/>
          <a:ext cx="7195116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34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477</Words>
  <Application>Microsoft Office PowerPoint</Application>
  <PresentationFormat>Widescreen</PresentationFormat>
  <Paragraphs>157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Faceta</vt:lpstr>
      <vt:lpstr>Desafíos regionales en seguridad turística</vt:lpstr>
      <vt:lpstr>Una región violenta</vt:lpstr>
      <vt:lpstr>Cómo afecta al turismo</vt:lpstr>
      <vt:lpstr>El extraño caso de Acapulco</vt:lpstr>
      <vt:lpstr>PowerPoint Presentation</vt:lpstr>
      <vt:lpstr>Qué pasa con los turistas</vt:lpstr>
      <vt:lpstr>Atención y protección al turista</vt:lpstr>
      <vt:lpstr>Análisis de riesgos</vt:lpstr>
      <vt:lpstr>Manejo de riesgos</vt:lpstr>
      <vt:lpstr>Manejo de crisis</vt:lpstr>
      <vt:lpstr>Asistencia turística</vt:lpstr>
      <vt:lpstr>Comunicación y percepción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Desafíos regionales en seguridad turística</dc:title>
  <dc:creator>Miguel Rico Diener</dc:creator>
  <cp:lastModifiedBy>Noboa, Santiago</cp:lastModifiedBy>
  <cp:revision>1</cp:revision>
  <dcterms:created xsi:type="dcterms:W3CDTF">2019-05-01T22:57:40Z</dcterms:created>
  <dcterms:modified xsi:type="dcterms:W3CDTF">2019-05-02T17:49:44Z</dcterms:modified>
</cp:coreProperties>
</file>