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36" r:id="rId2"/>
    <p:sldId id="575" r:id="rId3"/>
    <p:sldId id="576" r:id="rId4"/>
    <p:sldId id="577" r:id="rId5"/>
    <p:sldId id="578" r:id="rId6"/>
    <p:sldId id="579" r:id="rId7"/>
    <p:sldId id="580" r:id="rId8"/>
    <p:sldId id="581" r:id="rId9"/>
    <p:sldId id="582" r:id="rId10"/>
    <p:sldId id="583" r:id="rId11"/>
    <p:sldId id="584" r:id="rId12"/>
    <p:sldId id="585" r:id="rId13"/>
    <p:sldId id="586" r:id="rId14"/>
    <p:sldId id="587" r:id="rId15"/>
    <p:sldId id="588" r:id="rId16"/>
    <p:sldId id="589" r:id="rId17"/>
    <p:sldId id="590" r:id="rId18"/>
    <p:sldId id="591" r:id="rId19"/>
    <p:sldId id="592" r:id="rId20"/>
    <p:sldId id="593" r:id="rId21"/>
    <p:sldId id="594" r:id="rId22"/>
    <p:sldId id="5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Luisa Garzaro" initials="MLG" lastIdx="4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51A3"/>
    <a:srgbClr val="00B7BB"/>
    <a:srgbClr val="A2399C"/>
    <a:srgbClr val="FFA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8" autoAdjust="0"/>
    <p:restoredTop sz="85705"/>
  </p:normalViewPr>
  <p:slideViewPr>
    <p:cSldViewPr snapToGrid="0">
      <p:cViewPr varScale="1">
        <p:scale>
          <a:sx n="76" d="100"/>
          <a:sy n="76" d="100"/>
        </p:scale>
        <p:origin x="84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rmich\Documents\Estadisticas%202015-20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Hechos</a:t>
            </a:r>
            <a:r>
              <a:rPr lang="en-US" dirty="0"/>
              <a:t> </a:t>
            </a:r>
            <a:r>
              <a:rPr lang="en-US" dirty="0" err="1"/>
              <a:t>delictivos</a:t>
            </a:r>
            <a:r>
              <a:rPr lang="en-US" dirty="0"/>
              <a:t> contra </a:t>
            </a:r>
            <a:r>
              <a:rPr lang="en-US" dirty="0" err="1" smtClean="0"/>
              <a:t>Turistas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(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Nacionalidades</a:t>
            </a:r>
            <a:r>
              <a:rPr lang="en-US" dirty="0" smtClean="0"/>
              <a:t>)</a:t>
            </a:r>
            <a:endParaRPr lang="en-US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Hoja3!$C$2</c:f>
              <c:strCache>
                <c:ptCount val="1"/>
                <c:pt idx="0">
                  <c:v>Hechos delictivos contra turistas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Hoja3!$B$3:$B$6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Hoja3!$C$3:$C$6</c:f>
              <c:numCache>
                <c:formatCode>General</c:formatCode>
                <c:ptCount val="4"/>
                <c:pt idx="0">
                  <c:v>413</c:v>
                </c:pt>
                <c:pt idx="1">
                  <c:v>411</c:v>
                </c:pt>
                <c:pt idx="2">
                  <c:v>295</c:v>
                </c:pt>
                <c:pt idx="3">
                  <c:v>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052912"/>
        <c:axId val="193053304"/>
        <c:axId val="0"/>
      </c:bar3DChart>
      <c:catAx>
        <c:axId val="19305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3053304"/>
        <c:crosses val="autoZero"/>
        <c:auto val="1"/>
        <c:lblAlgn val="ctr"/>
        <c:lblOffset val="100"/>
        <c:noMultiLvlLbl val="0"/>
      </c:catAx>
      <c:valAx>
        <c:axId val="193053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052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F3C66-18FD-44C5-ADC8-46B84A2F693C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4F11A9-3D44-454C-B432-C5755E503C83}">
      <dgm:prSet phldrT="[Texto]" custT="1"/>
      <dgm:spPr/>
      <dgm:t>
        <a:bodyPr/>
        <a:lstStyle/>
        <a:p>
          <a:r>
            <a:rPr lang="es-GT" sz="1600" b="1" dirty="0" smtClean="0"/>
            <a:t>Asistencia al Turista</a:t>
          </a:r>
          <a:endParaRPr lang="es-ES" sz="1600" b="1" dirty="0"/>
        </a:p>
      </dgm:t>
    </dgm:pt>
    <dgm:pt modelId="{84C793BD-7CFA-4C14-B619-38785FF5AFBC}" type="parTrans" cxnId="{DE0F5ABF-1CFC-49A7-AE1A-543AB6E28E56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2C648447-9C9C-4D4F-BBB6-AF167D81121D}" type="sibTrans" cxnId="{DE0F5ABF-1CFC-49A7-AE1A-543AB6E28E56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3A4297F3-9EDA-4B51-B40F-D619964C6F6E}">
      <dgm:prSet phldrT="[Texto]"/>
      <dgm:spPr/>
      <dgm:t>
        <a:bodyPr/>
        <a:lstStyle/>
        <a:p>
          <a:r>
            <a:rPr lang="es-GT" u="sng" dirty="0" smtClean="0"/>
            <a:t>Estrategia Operativa</a:t>
          </a:r>
          <a:endParaRPr lang="es-ES" u="sn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A6F1FCD-ACE0-44F4-8E27-C95191413780}" type="parTrans" cxnId="{DE99CD1B-0E96-47AA-8CEF-A50C775EC246}">
      <dgm:prSet/>
      <dgm:spPr/>
      <dgm:t>
        <a:bodyPr/>
        <a:lstStyle/>
        <a:p>
          <a:endParaRPr lang="es-ES" dirty="0">
            <a:solidFill>
              <a:srgbClr val="002060"/>
            </a:solidFill>
          </a:endParaRPr>
        </a:p>
      </dgm:t>
    </dgm:pt>
    <dgm:pt modelId="{3FEA5C8E-C2C6-4096-8E82-790CC7DC25C8}" type="sibTrans" cxnId="{DE99CD1B-0E96-47AA-8CEF-A50C775EC246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6081D9A9-0DE9-4FA6-87A1-B8237AA72BD4}">
      <dgm:prSet phldrT="[Texto]"/>
      <dgm:spPr/>
      <dgm:t>
        <a:bodyPr/>
        <a:lstStyle/>
        <a:p>
          <a:r>
            <a:rPr lang="es-GT" dirty="0" smtClean="0"/>
            <a:t>Servicios de Asistencia a Turistas </a:t>
          </a:r>
          <a:endParaRPr lang="es-ES" dirty="0"/>
        </a:p>
      </dgm:t>
    </dgm:pt>
    <dgm:pt modelId="{2F729356-5715-4570-8EE9-B88C6DFC554D}" type="parTrans" cxnId="{9B15EFAF-4B22-4559-9556-C807D0F69613}">
      <dgm:prSet/>
      <dgm:spPr/>
      <dgm:t>
        <a:bodyPr/>
        <a:lstStyle/>
        <a:p>
          <a:endParaRPr lang="es-ES" dirty="0">
            <a:solidFill>
              <a:srgbClr val="002060"/>
            </a:solidFill>
          </a:endParaRPr>
        </a:p>
      </dgm:t>
    </dgm:pt>
    <dgm:pt modelId="{9F59B9B8-86D1-4317-921D-3F41862BDB8C}" type="sibTrans" cxnId="{9B15EFAF-4B22-4559-9556-C807D0F69613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A4C7552B-1211-4487-B44E-082CA6CAC7DB}">
      <dgm:prSet phldrT="[Texto]"/>
      <dgm:spPr/>
      <dgm:t>
        <a:bodyPr/>
        <a:lstStyle/>
        <a:p>
          <a:r>
            <a:rPr lang="es-GT" dirty="0" smtClean="0">
              <a:hlinkClick xmlns:r="http://schemas.openxmlformats.org/officeDocument/2006/relationships" r:id="" action="ppaction://noaction"/>
            </a:rPr>
            <a:t>Estrategia de Comunicación</a:t>
          </a:r>
          <a:endParaRPr lang="es-ES" dirty="0"/>
        </a:p>
      </dgm:t>
    </dgm:pt>
    <dgm:pt modelId="{999AA941-1984-4FC1-98F4-2F8316E607B4}" type="parTrans" cxnId="{B5974122-673C-4D76-8C64-ACB49809D3F8}">
      <dgm:prSet/>
      <dgm:spPr/>
      <dgm:t>
        <a:bodyPr/>
        <a:lstStyle/>
        <a:p>
          <a:endParaRPr lang="es-ES" dirty="0">
            <a:solidFill>
              <a:srgbClr val="002060"/>
            </a:solidFill>
          </a:endParaRPr>
        </a:p>
      </dgm:t>
    </dgm:pt>
    <dgm:pt modelId="{133ED2C7-4E64-4B27-AF37-461D33C5FBC2}" type="sibTrans" cxnId="{B5974122-673C-4D76-8C64-ACB49809D3F8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7DE792D2-4FF9-4808-8952-D49D90084470}">
      <dgm:prSet/>
      <dgm:spPr/>
      <dgm:t>
        <a:bodyPr/>
        <a:lstStyle/>
        <a:p>
          <a:r>
            <a:rPr lang="es-GT" dirty="0" smtClean="0">
              <a:hlinkClick xmlns:r="http://schemas.openxmlformats.org/officeDocument/2006/relationships" r:id="" action="ppaction://noaction"/>
            </a:rPr>
            <a:t>Estrategia Preventiva </a:t>
          </a:r>
          <a:endParaRPr lang="es-E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FC69172-5514-413E-84D7-9F02A2C8C436}" type="parTrans" cxnId="{49BE690C-C775-471C-97D8-2AAB72AF84D7}">
      <dgm:prSet/>
      <dgm:spPr/>
      <dgm:t>
        <a:bodyPr/>
        <a:lstStyle/>
        <a:p>
          <a:endParaRPr lang="es-ES" dirty="0">
            <a:solidFill>
              <a:srgbClr val="002060"/>
            </a:solidFill>
          </a:endParaRPr>
        </a:p>
      </dgm:t>
    </dgm:pt>
    <dgm:pt modelId="{32D3E27F-9D48-49C6-A49D-621C7E48DE97}" type="sibTrans" cxnId="{49BE690C-C775-471C-97D8-2AAB72AF84D7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2AE15059-EB5D-4021-9922-58C98200E19A}">
      <dgm:prSet/>
      <dgm:spPr/>
      <dgm:t>
        <a:bodyPr/>
        <a:lstStyle/>
        <a:p>
          <a:r>
            <a:rPr lang="es-ES" dirty="0" smtClean="0"/>
            <a:t>Mesa Técnica de Seguridad Turistica</a:t>
          </a:r>
          <a:endParaRPr lang="es-ES" dirty="0"/>
        </a:p>
      </dgm:t>
    </dgm:pt>
    <dgm:pt modelId="{3580297B-2272-46C4-8442-77EB7EAC5629}" type="parTrans" cxnId="{5440066A-5DA3-443F-BA51-7B85E0C637B1}">
      <dgm:prSet/>
      <dgm:spPr/>
      <dgm:t>
        <a:bodyPr/>
        <a:lstStyle/>
        <a:p>
          <a:endParaRPr lang="es-ES" dirty="0">
            <a:solidFill>
              <a:srgbClr val="002060"/>
            </a:solidFill>
          </a:endParaRPr>
        </a:p>
      </dgm:t>
    </dgm:pt>
    <dgm:pt modelId="{F277980D-E4BB-4D62-8CDF-877EE7761B19}" type="sibTrans" cxnId="{5440066A-5DA3-443F-BA51-7B85E0C637B1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B4DB7460-4769-46F1-A1C1-6A626DC65E04}">
      <dgm:prSet/>
      <dgm:spPr/>
      <dgm:t>
        <a:bodyPr/>
        <a:lstStyle/>
        <a:p>
          <a:r>
            <a:rPr lang="es-GT" dirty="0" smtClean="0"/>
            <a:t>Capacitación Seguridad/ Turismo</a:t>
          </a:r>
          <a:endParaRPr lang="es-ES" dirty="0"/>
        </a:p>
      </dgm:t>
    </dgm:pt>
    <dgm:pt modelId="{244B8A31-6E3D-4C2F-BE89-0EA2E4F990A3}" type="parTrans" cxnId="{41B45451-7AAC-419D-AF8A-B3CB38D5986E}">
      <dgm:prSet/>
      <dgm:spPr/>
      <dgm:t>
        <a:bodyPr/>
        <a:lstStyle/>
        <a:p>
          <a:endParaRPr lang="es-ES" dirty="0">
            <a:solidFill>
              <a:srgbClr val="002060"/>
            </a:solidFill>
          </a:endParaRPr>
        </a:p>
      </dgm:t>
    </dgm:pt>
    <dgm:pt modelId="{26A067D0-931F-4A16-8E39-B8EC62CE69C5}" type="sibTrans" cxnId="{41B45451-7AAC-419D-AF8A-B3CB38D5986E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0C1C5B1C-54FA-4C13-B3C0-7F2CE2D27AC3}">
      <dgm:prSet/>
      <dgm:spPr/>
      <dgm:t>
        <a:bodyPr/>
        <a:lstStyle/>
        <a:p>
          <a:r>
            <a:rPr lang="es-ES" dirty="0" smtClean="0"/>
            <a:t>Distintivos Taxi y Lancha Segura</a:t>
          </a:r>
          <a:endParaRPr lang="es-ES" dirty="0"/>
        </a:p>
      </dgm:t>
    </dgm:pt>
    <dgm:pt modelId="{22F80A67-CDE1-47B6-8D12-D8B53F05B38F}" type="parTrans" cxnId="{4D61548F-DC28-48F2-A86E-F9623F1AF12F}">
      <dgm:prSet/>
      <dgm:spPr/>
      <dgm:t>
        <a:bodyPr/>
        <a:lstStyle/>
        <a:p>
          <a:endParaRPr lang="es-ES" dirty="0">
            <a:solidFill>
              <a:srgbClr val="002060"/>
            </a:solidFill>
          </a:endParaRPr>
        </a:p>
      </dgm:t>
    </dgm:pt>
    <dgm:pt modelId="{0C9BF585-A772-452D-BDEF-BA291F7DDAF3}" type="sibTrans" cxnId="{4D61548F-DC28-48F2-A86E-F9623F1AF12F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DE823949-AE74-429A-AF21-229627C49401}">
      <dgm:prSet/>
      <dgm:spPr/>
      <dgm:t>
        <a:bodyPr/>
        <a:lstStyle/>
        <a:p>
          <a:r>
            <a:rPr lang="es-ES" dirty="0" smtClean="0"/>
            <a:t>Fortalecimiento Institucional</a:t>
          </a:r>
          <a:endParaRPr lang="es-ES" dirty="0"/>
        </a:p>
      </dgm:t>
    </dgm:pt>
    <dgm:pt modelId="{90359F6F-8C6D-4EF3-8B40-D66B80D47BF8}" type="parTrans" cxnId="{2CAD5285-4006-473F-BB76-C146C5011F68}">
      <dgm:prSet/>
      <dgm:spPr/>
      <dgm:t>
        <a:bodyPr/>
        <a:lstStyle/>
        <a:p>
          <a:endParaRPr lang="es-ES" dirty="0">
            <a:solidFill>
              <a:srgbClr val="002060"/>
            </a:solidFill>
          </a:endParaRPr>
        </a:p>
      </dgm:t>
    </dgm:pt>
    <dgm:pt modelId="{7FD6D047-CC3E-4873-BB21-7CFCF0B9C40D}" type="sibTrans" cxnId="{2CAD5285-4006-473F-BB76-C146C5011F68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7FA5FC4D-2A13-479E-BD01-8A76DCDA37C3}">
      <dgm:prSet phldrT="[Texto]"/>
      <dgm:spPr/>
      <dgm:t>
        <a:bodyPr/>
        <a:lstStyle/>
        <a:p>
          <a:r>
            <a:rPr lang="es-GT" dirty="0" smtClean="0"/>
            <a:t>Acompañamientos a Grupos</a:t>
          </a:r>
          <a:endParaRPr lang="es-ES" dirty="0"/>
        </a:p>
      </dgm:t>
    </dgm:pt>
    <dgm:pt modelId="{9A37DC16-20DE-42F6-AF0A-C435EEF93007}" type="parTrans" cxnId="{2A938EF9-152D-4BD4-8C9F-95573D46D0B8}">
      <dgm:prSet/>
      <dgm:spPr/>
      <dgm:t>
        <a:bodyPr/>
        <a:lstStyle/>
        <a:p>
          <a:endParaRPr lang="es-ES" dirty="0">
            <a:solidFill>
              <a:srgbClr val="002060"/>
            </a:solidFill>
          </a:endParaRPr>
        </a:p>
      </dgm:t>
    </dgm:pt>
    <dgm:pt modelId="{47C34E61-A0F2-419E-B151-EBA805BC6AC5}" type="sibTrans" cxnId="{2A938EF9-152D-4BD4-8C9F-95573D46D0B8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BD22793E-1072-49C5-8FA8-0CF4556ABCB6}">
      <dgm:prSet phldrT="[Texto]"/>
      <dgm:spPr/>
      <dgm:t>
        <a:bodyPr/>
        <a:lstStyle/>
        <a:p>
          <a:r>
            <a:rPr lang="es-GT" dirty="0" smtClean="0"/>
            <a:t>Convenios Interinstitucionales</a:t>
          </a:r>
          <a:endParaRPr lang="es-ES" dirty="0"/>
        </a:p>
      </dgm:t>
    </dgm:pt>
    <dgm:pt modelId="{8D99B7F8-A74C-46AB-9F41-5A1299E92005}" type="parTrans" cxnId="{D6E8E6FD-743F-41CA-B2CC-E5309EB21D50}">
      <dgm:prSet/>
      <dgm:spPr/>
      <dgm:t>
        <a:bodyPr/>
        <a:lstStyle/>
        <a:p>
          <a:endParaRPr lang="es-ES" dirty="0">
            <a:solidFill>
              <a:srgbClr val="002060"/>
            </a:solidFill>
          </a:endParaRPr>
        </a:p>
      </dgm:t>
    </dgm:pt>
    <dgm:pt modelId="{EA4F203C-D698-4261-9E55-E0C289826AD1}" type="sibTrans" cxnId="{D6E8E6FD-743F-41CA-B2CC-E5309EB21D50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D1226243-1993-4C20-93E3-CC30CBD47EB7}">
      <dgm:prSet/>
      <dgm:spPr/>
      <dgm:t>
        <a:bodyPr/>
        <a:lstStyle/>
        <a:p>
          <a:r>
            <a:rPr lang="es-GT" dirty="0" smtClean="0"/>
            <a:t>Call Center 1500.</a:t>
          </a:r>
          <a:endParaRPr lang="es-ES" dirty="0"/>
        </a:p>
      </dgm:t>
    </dgm:pt>
    <dgm:pt modelId="{B4ECA77B-7D31-4C5A-9484-BF8FC86A6F66}" type="parTrans" cxnId="{F0468FCF-C5B5-447E-8A33-3B4DC54DC22A}">
      <dgm:prSet/>
      <dgm:spPr/>
      <dgm:t>
        <a:bodyPr/>
        <a:lstStyle/>
        <a:p>
          <a:endParaRPr lang="es-ES" dirty="0">
            <a:solidFill>
              <a:srgbClr val="002060"/>
            </a:solidFill>
          </a:endParaRPr>
        </a:p>
      </dgm:t>
    </dgm:pt>
    <dgm:pt modelId="{796AB97A-1B1D-46B8-BB24-35D6758F1CD1}" type="sibTrans" cxnId="{F0468FCF-C5B5-447E-8A33-3B4DC54DC22A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FF57DC97-4D58-4A7B-A029-A85810A1396B}">
      <dgm:prSet/>
      <dgm:spPr/>
      <dgm:t>
        <a:bodyPr/>
        <a:lstStyle/>
        <a:p>
          <a:r>
            <a:rPr lang="es-GT" dirty="0" smtClean="0"/>
            <a:t>Manejo  de  Medios de Comunicación Social</a:t>
          </a:r>
          <a:endParaRPr lang="es-ES" dirty="0"/>
        </a:p>
      </dgm:t>
    </dgm:pt>
    <dgm:pt modelId="{EF289F25-2A4B-49CA-8682-C44B50413FB8}" type="parTrans" cxnId="{5264212E-C6D8-4193-8B4B-352193F3FF40}">
      <dgm:prSet/>
      <dgm:spPr/>
      <dgm:t>
        <a:bodyPr/>
        <a:lstStyle/>
        <a:p>
          <a:endParaRPr lang="es-ES" dirty="0">
            <a:solidFill>
              <a:srgbClr val="002060"/>
            </a:solidFill>
          </a:endParaRPr>
        </a:p>
      </dgm:t>
    </dgm:pt>
    <dgm:pt modelId="{7A7B4D1E-DF30-42B8-937A-B508C50CCEE3}" type="sibTrans" cxnId="{5264212E-C6D8-4193-8B4B-352193F3FF40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AD7FD76F-9D99-49D3-B7EE-66A49EE257C4}">
      <dgm:prSet/>
      <dgm:spPr/>
      <dgm:t>
        <a:bodyPr/>
        <a:lstStyle/>
        <a:p>
          <a:r>
            <a:rPr lang="es-GT" dirty="0" smtClean="0"/>
            <a:t>Manejo de Información.</a:t>
          </a:r>
          <a:endParaRPr lang="es-ES" dirty="0"/>
        </a:p>
      </dgm:t>
    </dgm:pt>
    <dgm:pt modelId="{259A0BFB-8FBE-4ECB-B26A-845230DEF785}" type="parTrans" cxnId="{807CA1EB-9CB3-457E-8F5F-6F05E35F0F0C}">
      <dgm:prSet/>
      <dgm:spPr/>
      <dgm:t>
        <a:bodyPr/>
        <a:lstStyle/>
        <a:p>
          <a:endParaRPr lang="es-ES" dirty="0">
            <a:solidFill>
              <a:srgbClr val="002060"/>
            </a:solidFill>
          </a:endParaRPr>
        </a:p>
      </dgm:t>
    </dgm:pt>
    <dgm:pt modelId="{C2FB194F-D1E3-47C6-BA35-BDD074FEB6AF}" type="sibTrans" cxnId="{807CA1EB-9CB3-457E-8F5F-6F05E35F0F0C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B9E95CFD-DBA2-44DC-8C2D-6E951D8B3CA7}">
      <dgm:prSet/>
      <dgm:spPr/>
      <dgm:t>
        <a:bodyPr/>
        <a:lstStyle/>
        <a:p>
          <a:r>
            <a:rPr lang="es-ES" dirty="0" smtClean="0"/>
            <a:t>Ejecución de Planes Operativos</a:t>
          </a:r>
          <a:endParaRPr lang="es-ES" dirty="0"/>
        </a:p>
      </dgm:t>
    </dgm:pt>
    <dgm:pt modelId="{D3E0865C-68BD-4610-92AD-F9F916582868}" type="parTrans" cxnId="{AE2A02ED-76C1-48A5-8B09-7FE7D91DE886}">
      <dgm:prSet/>
      <dgm:spPr/>
      <dgm:t>
        <a:bodyPr/>
        <a:lstStyle/>
        <a:p>
          <a:endParaRPr lang="es-ES" dirty="0">
            <a:solidFill>
              <a:srgbClr val="002060"/>
            </a:solidFill>
          </a:endParaRPr>
        </a:p>
      </dgm:t>
    </dgm:pt>
    <dgm:pt modelId="{5BFA58D9-351E-4C27-92AB-EC5AA15676AF}" type="sibTrans" cxnId="{AE2A02ED-76C1-48A5-8B09-7FE7D91DE886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4195AF2C-BEB7-4454-9F24-082D30A4D263}" type="pres">
      <dgm:prSet presAssocID="{697F3C66-18FD-44C5-ADC8-46B84A2F693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B1747EF-F150-4F22-9B0C-46EDE7E3DDC1}" type="pres">
      <dgm:prSet presAssocID="{A74F11A9-3D44-454C-B432-C5755E503C83}" presName="root1" presStyleCnt="0"/>
      <dgm:spPr/>
      <dgm:t>
        <a:bodyPr/>
        <a:lstStyle/>
        <a:p>
          <a:endParaRPr lang="es-ES"/>
        </a:p>
      </dgm:t>
    </dgm:pt>
    <dgm:pt modelId="{AA7BD9CB-6235-4C82-9165-D91005F078C4}" type="pres">
      <dgm:prSet presAssocID="{A74F11A9-3D44-454C-B432-C5755E503C83}" presName="LevelOneTextNode" presStyleLbl="node0" presStyleIdx="0" presStyleCnt="1" custScaleX="144295" custScaleY="64452" custLinFactNeighborX="-27728" custLinFactNeighborY="-72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3EE8A-A874-4868-BCFB-3FBDCF3E5F3C}" type="pres">
      <dgm:prSet presAssocID="{A74F11A9-3D44-454C-B432-C5755E503C83}" presName="level2hierChild" presStyleCnt="0"/>
      <dgm:spPr/>
      <dgm:t>
        <a:bodyPr/>
        <a:lstStyle/>
        <a:p>
          <a:endParaRPr lang="es-ES"/>
        </a:p>
      </dgm:t>
    </dgm:pt>
    <dgm:pt modelId="{87D2065E-BB4A-4CAA-B5CF-15CD15078578}" type="pres">
      <dgm:prSet presAssocID="{BFC69172-5514-413E-84D7-9F02A2C8C436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4BF56526-49D9-41F0-A439-883601611123}" type="pres">
      <dgm:prSet presAssocID="{BFC69172-5514-413E-84D7-9F02A2C8C436}" presName="connTx" presStyleLbl="parChTrans1D2" presStyleIdx="0" presStyleCnt="3"/>
      <dgm:spPr/>
      <dgm:t>
        <a:bodyPr/>
        <a:lstStyle/>
        <a:p>
          <a:endParaRPr lang="es-ES"/>
        </a:p>
      </dgm:t>
    </dgm:pt>
    <dgm:pt modelId="{BE817C22-3016-4F06-9BEF-52FD2AB3F79D}" type="pres">
      <dgm:prSet presAssocID="{7DE792D2-4FF9-4808-8952-D49D90084470}" presName="root2" presStyleCnt="0"/>
      <dgm:spPr/>
      <dgm:t>
        <a:bodyPr/>
        <a:lstStyle/>
        <a:p>
          <a:endParaRPr lang="es-ES"/>
        </a:p>
      </dgm:t>
    </dgm:pt>
    <dgm:pt modelId="{43B066BC-C3B4-4F84-B42F-E39AE2F3070A}" type="pres">
      <dgm:prSet presAssocID="{7DE792D2-4FF9-4808-8952-D49D90084470}" presName="LevelTwoTextNode" presStyleLbl="node2" presStyleIdx="0" presStyleCnt="3" custScaleY="51474" custLinFactNeighborX="-9473" custLinFactNeighborY="-152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8C585-11E0-4E10-AAB2-AEB34CADDB70}" type="pres">
      <dgm:prSet presAssocID="{7DE792D2-4FF9-4808-8952-D49D90084470}" presName="level3hierChild" presStyleCnt="0"/>
      <dgm:spPr/>
      <dgm:t>
        <a:bodyPr/>
        <a:lstStyle/>
        <a:p>
          <a:endParaRPr lang="es-ES"/>
        </a:p>
      </dgm:t>
    </dgm:pt>
    <dgm:pt modelId="{D577C02E-8947-4D36-920E-BEFC74B925DE}" type="pres">
      <dgm:prSet presAssocID="{3580297B-2272-46C4-8442-77EB7EAC5629}" presName="conn2-1" presStyleLbl="parChTrans1D3" presStyleIdx="0" presStyleCnt="11"/>
      <dgm:spPr/>
      <dgm:t>
        <a:bodyPr/>
        <a:lstStyle/>
        <a:p>
          <a:endParaRPr lang="es-ES"/>
        </a:p>
      </dgm:t>
    </dgm:pt>
    <dgm:pt modelId="{B1FF1257-9325-43BB-BF14-84AC9ED408AD}" type="pres">
      <dgm:prSet presAssocID="{3580297B-2272-46C4-8442-77EB7EAC5629}" presName="connTx" presStyleLbl="parChTrans1D3" presStyleIdx="0" presStyleCnt="11"/>
      <dgm:spPr/>
      <dgm:t>
        <a:bodyPr/>
        <a:lstStyle/>
        <a:p>
          <a:endParaRPr lang="es-ES"/>
        </a:p>
      </dgm:t>
    </dgm:pt>
    <dgm:pt modelId="{BA6C00CF-4BA0-4298-A21A-F831F78443EA}" type="pres">
      <dgm:prSet presAssocID="{2AE15059-EB5D-4021-9922-58C98200E19A}" presName="root2" presStyleCnt="0"/>
      <dgm:spPr/>
      <dgm:t>
        <a:bodyPr/>
        <a:lstStyle/>
        <a:p>
          <a:endParaRPr lang="es-ES"/>
        </a:p>
      </dgm:t>
    </dgm:pt>
    <dgm:pt modelId="{F4F1A941-38A4-4E68-96D4-227ADFD02C86}" type="pres">
      <dgm:prSet presAssocID="{2AE15059-EB5D-4021-9922-58C98200E19A}" presName="LevelTwoTextNode" presStyleLbl="node3" presStyleIdx="0" presStyleCnt="11" custScaleX="135786" custScaleY="42779" custLinFactNeighborX="2058" custLinFactNeighborY="6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F39563-B854-4668-8F16-E700EED74A68}" type="pres">
      <dgm:prSet presAssocID="{2AE15059-EB5D-4021-9922-58C98200E19A}" presName="level3hierChild" presStyleCnt="0"/>
      <dgm:spPr/>
      <dgm:t>
        <a:bodyPr/>
        <a:lstStyle/>
        <a:p>
          <a:endParaRPr lang="es-ES"/>
        </a:p>
      </dgm:t>
    </dgm:pt>
    <dgm:pt modelId="{3EC451DF-0CA6-4DC0-B24C-46D90E427770}" type="pres">
      <dgm:prSet presAssocID="{244B8A31-6E3D-4C2F-BE89-0EA2E4F990A3}" presName="conn2-1" presStyleLbl="parChTrans1D3" presStyleIdx="1" presStyleCnt="11"/>
      <dgm:spPr/>
      <dgm:t>
        <a:bodyPr/>
        <a:lstStyle/>
        <a:p>
          <a:endParaRPr lang="es-ES"/>
        </a:p>
      </dgm:t>
    </dgm:pt>
    <dgm:pt modelId="{6CBA1216-BBF1-45A2-AFF2-4E04B5B0D316}" type="pres">
      <dgm:prSet presAssocID="{244B8A31-6E3D-4C2F-BE89-0EA2E4F990A3}" presName="connTx" presStyleLbl="parChTrans1D3" presStyleIdx="1" presStyleCnt="11"/>
      <dgm:spPr/>
      <dgm:t>
        <a:bodyPr/>
        <a:lstStyle/>
        <a:p>
          <a:endParaRPr lang="es-ES"/>
        </a:p>
      </dgm:t>
    </dgm:pt>
    <dgm:pt modelId="{41F70099-6BB0-4E3C-B7DC-C6747F2CC306}" type="pres">
      <dgm:prSet presAssocID="{B4DB7460-4769-46F1-A1C1-6A626DC65E04}" presName="root2" presStyleCnt="0"/>
      <dgm:spPr/>
      <dgm:t>
        <a:bodyPr/>
        <a:lstStyle/>
        <a:p>
          <a:endParaRPr lang="es-ES"/>
        </a:p>
      </dgm:t>
    </dgm:pt>
    <dgm:pt modelId="{A2B22D4A-3123-4BAE-8056-73C6A5BD463C}" type="pres">
      <dgm:prSet presAssocID="{B4DB7460-4769-46F1-A1C1-6A626DC65E04}" presName="LevelTwoTextNode" presStyleLbl="node3" presStyleIdx="1" presStyleCnt="11" custScaleX="135786" custScaleY="42779" custLinFactNeighborX="2058" custLinFactNeighborY="-89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54450A-F7A2-4825-B3E1-125A9DF9ADF5}" type="pres">
      <dgm:prSet presAssocID="{B4DB7460-4769-46F1-A1C1-6A626DC65E04}" presName="level3hierChild" presStyleCnt="0"/>
      <dgm:spPr/>
      <dgm:t>
        <a:bodyPr/>
        <a:lstStyle/>
        <a:p>
          <a:endParaRPr lang="es-ES"/>
        </a:p>
      </dgm:t>
    </dgm:pt>
    <dgm:pt modelId="{9007CDA8-504F-4F39-A41C-19C288F5BE1E}" type="pres">
      <dgm:prSet presAssocID="{22F80A67-CDE1-47B6-8D12-D8B53F05B38F}" presName="conn2-1" presStyleLbl="parChTrans1D3" presStyleIdx="2" presStyleCnt="11"/>
      <dgm:spPr/>
      <dgm:t>
        <a:bodyPr/>
        <a:lstStyle/>
        <a:p>
          <a:endParaRPr lang="es-ES"/>
        </a:p>
      </dgm:t>
    </dgm:pt>
    <dgm:pt modelId="{DCD14FDF-8701-4F3A-B982-EE3B118D655C}" type="pres">
      <dgm:prSet presAssocID="{22F80A67-CDE1-47B6-8D12-D8B53F05B38F}" presName="connTx" presStyleLbl="parChTrans1D3" presStyleIdx="2" presStyleCnt="11"/>
      <dgm:spPr/>
      <dgm:t>
        <a:bodyPr/>
        <a:lstStyle/>
        <a:p>
          <a:endParaRPr lang="es-ES"/>
        </a:p>
      </dgm:t>
    </dgm:pt>
    <dgm:pt modelId="{C11E95D5-B375-4081-A1DF-807CFDD0E43F}" type="pres">
      <dgm:prSet presAssocID="{0C1C5B1C-54FA-4C13-B3C0-7F2CE2D27AC3}" presName="root2" presStyleCnt="0"/>
      <dgm:spPr/>
      <dgm:t>
        <a:bodyPr/>
        <a:lstStyle/>
        <a:p>
          <a:endParaRPr lang="es-ES"/>
        </a:p>
      </dgm:t>
    </dgm:pt>
    <dgm:pt modelId="{E63DF14F-8534-41F2-AC1B-1B751D854F0E}" type="pres">
      <dgm:prSet presAssocID="{0C1C5B1C-54FA-4C13-B3C0-7F2CE2D27AC3}" presName="LevelTwoTextNode" presStyleLbl="node3" presStyleIdx="2" presStyleCnt="11" custScaleX="135786" custScaleY="42779" custLinFactNeighborX="2058" custLinFactNeighborY="-18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4D2C48-9588-4168-9DBE-AE9716120DFA}" type="pres">
      <dgm:prSet presAssocID="{0C1C5B1C-54FA-4C13-B3C0-7F2CE2D27AC3}" presName="level3hierChild" presStyleCnt="0"/>
      <dgm:spPr/>
      <dgm:t>
        <a:bodyPr/>
        <a:lstStyle/>
        <a:p>
          <a:endParaRPr lang="es-ES"/>
        </a:p>
      </dgm:t>
    </dgm:pt>
    <dgm:pt modelId="{E6152A4B-2A05-4FDD-8194-5A68246A1459}" type="pres">
      <dgm:prSet presAssocID="{90359F6F-8C6D-4EF3-8B40-D66B80D47BF8}" presName="conn2-1" presStyleLbl="parChTrans1D3" presStyleIdx="3" presStyleCnt="11"/>
      <dgm:spPr/>
      <dgm:t>
        <a:bodyPr/>
        <a:lstStyle/>
        <a:p>
          <a:endParaRPr lang="es-ES"/>
        </a:p>
      </dgm:t>
    </dgm:pt>
    <dgm:pt modelId="{B508FAD4-27B2-4322-9BB5-96F1D9C115B6}" type="pres">
      <dgm:prSet presAssocID="{90359F6F-8C6D-4EF3-8B40-D66B80D47BF8}" presName="connTx" presStyleLbl="parChTrans1D3" presStyleIdx="3" presStyleCnt="11"/>
      <dgm:spPr/>
      <dgm:t>
        <a:bodyPr/>
        <a:lstStyle/>
        <a:p>
          <a:endParaRPr lang="es-ES"/>
        </a:p>
      </dgm:t>
    </dgm:pt>
    <dgm:pt modelId="{A829596B-A983-413A-A5DB-2E096E298A7E}" type="pres">
      <dgm:prSet presAssocID="{DE823949-AE74-429A-AF21-229627C49401}" presName="root2" presStyleCnt="0"/>
      <dgm:spPr/>
      <dgm:t>
        <a:bodyPr/>
        <a:lstStyle/>
        <a:p>
          <a:endParaRPr lang="es-ES"/>
        </a:p>
      </dgm:t>
    </dgm:pt>
    <dgm:pt modelId="{6AF7763A-4436-4386-BFB4-A5835F789318}" type="pres">
      <dgm:prSet presAssocID="{DE823949-AE74-429A-AF21-229627C49401}" presName="LevelTwoTextNode" presStyleLbl="node3" presStyleIdx="3" presStyleCnt="11" custScaleX="135786" custScaleY="42779" custLinFactNeighborX="2058" custLinFactNeighborY="-28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E0FBAC-F94E-4D2C-8987-266652FC7393}" type="pres">
      <dgm:prSet presAssocID="{DE823949-AE74-429A-AF21-229627C49401}" presName="level3hierChild" presStyleCnt="0"/>
      <dgm:spPr/>
      <dgm:t>
        <a:bodyPr/>
        <a:lstStyle/>
        <a:p>
          <a:endParaRPr lang="es-ES"/>
        </a:p>
      </dgm:t>
    </dgm:pt>
    <dgm:pt modelId="{61801EE4-D392-4843-BB51-BF7C80089B1F}" type="pres">
      <dgm:prSet presAssocID="{6A6F1FCD-ACE0-44F4-8E27-C95191413780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7D2C5581-9EEB-4A38-9FD9-4D8C039E625B}" type="pres">
      <dgm:prSet presAssocID="{6A6F1FCD-ACE0-44F4-8E27-C95191413780}" presName="connTx" presStyleLbl="parChTrans1D2" presStyleIdx="1" presStyleCnt="3"/>
      <dgm:spPr/>
      <dgm:t>
        <a:bodyPr/>
        <a:lstStyle/>
        <a:p>
          <a:endParaRPr lang="es-ES"/>
        </a:p>
      </dgm:t>
    </dgm:pt>
    <dgm:pt modelId="{82C86DA7-F811-43F1-B38B-81AE1D2588C2}" type="pres">
      <dgm:prSet presAssocID="{3A4297F3-9EDA-4B51-B40F-D619964C6F6E}" presName="root2" presStyleCnt="0"/>
      <dgm:spPr/>
      <dgm:t>
        <a:bodyPr/>
        <a:lstStyle/>
        <a:p>
          <a:endParaRPr lang="es-ES"/>
        </a:p>
      </dgm:t>
    </dgm:pt>
    <dgm:pt modelId="{123CC63A-3265-47F2-9A9B-51AFA9776047}" type="pres">
      <dgm:prSet presAssocID="{3A4297F3-9EDA-4B51-B40F-D619964C6F6E}" presName="LevelTwoTextNode" presStyleLbl="node2" presStyleIdx="1" presStyleCnt="3" custScaleY="44919" custLinFactNeighborX="-9473" custLinFactNeighborY="-212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091F8-5662-49E1-962C-4583ED0B29EE}" type="pres">
      <dgm:prSet presAssocID="{3A4297F3-9EDA-4B51-B40F-D619964C6F6E}" presName="level3hierChild" presStyleCnt="0"/>
      <dgm:spPr/>
      <dgm:t>
        <a:bodyPr/>
        <a:lstStyle/>
        <a:p>
          <a:endParaRPr lang="es-ES"/>
        </a:p>
      </dgm:t>
    </dgm:pt>
    <dgm:pt modelId="{5C53B184-1EB3-42B5-A759-297777DE1792}" type="pres">
      <dgm:prSet presAssocID="{2F729356-5715-4570-8EE9-B88C6DFC554D}" presName="conn2-1" presStyleLbl="parChTrans1D3" presStyleIdx="4" presStyleCnt="11"/>
      <dgm:spPr/>
      <dgm:t>
        <a:bodyPr/>
        <a:lstStyle/>
        <a:p>
          <a:endParaRPr lang="es-ES"/>
        </a:p>
      </dgm:t>
    </dgm:pt>
    <dgm:pt modelId="{EF4E0BD1-92F6-4481-A0DA-A60B322ECA7A}" type="pres">
      <dgm:prSet presAssocID="{2F729356-5715-4570-8EE9-B88C6DFC554D}" presName="connTx" presStyleLbl="parChTrans1D3" presStyleIdx="4" presStyleCnt="11"/>
      <dgm:spPr/>
      <dgm:t>
        <a:bodyPr/>
        <a:lstStyle/>
        <a:p>
          <a:endParaRPr lang="es-ES"/>
        </a:p>
      </dgm:t>
    </dgm:pt>
    <dgm:pt modelId="{921326C1-0123-4753-A1B4-42F10CE7DB1E}" type="pres">
      <dgm:prSet presAssocID="{6081D9A9-0DE9-4FA6-87A1-B8237AA72BD4}" presName="root2" presStyleCnt="0"/>
      <dgm:spPr/>
      <dgm:t>
        <a:bodyPr/>
        <a:lstStyle/>
        <a:p>
          <a:endParaRPr lang="es-ES"/>
        </a:p>
      </dgm:t>
    </dgm:pt>
    <dgm:pt modelId="{30213010-D32B-4E13-A4F1-F975EE4F1901}" type="pres">
      <dgm:prSet presAssocID="{6081D9A9-0DE9-4FA6-87A1-B8237AA72BD4}" presName="LevelTwoTextNode" presStyleLbl="node3" presStyleIdx="4" presStyleCnt="11" custScaleX="136070" custScaleY="38585" custLinFactNeighborX="-1385" custLinFactNeighborY="-1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23C9CB-C754-4350-BF4D-B11F7C335880}" type="pres">
      <dgm:prSet presAssocID="{6081D9A9-0DE9-4FA6-87A1-B8237AA72BD4}" presName="level3hierChild" presStyleCnt="0"/>
      <dgm:spPr/>
      <dgm:t>
        <a:bodyPr/>
        <a:lstStyle/>
        <a:p>
          <a:endParaRPr lang="es-ES"/>
        </a:p>
      </dgm:t>
    </dgm:pt>
    <dgm:pt modelId="{8BF1F1EB-B793-4C97-9EC2-BDC03A984922}" type="pres">
      <dgm:prSet presAssocID="{9A37DC16-20DE-42F6-AF0A-C435EEF93007}" presName="conn2-1" presStyleLbl="parChTrans1D3" presStyleIdx="5" presStyleCnt="11"/>
      <dgm:spPr/>
      <dgm:t>
        <a:bodyPr/>
        <a:lstStyle/>
        <a:p>
          <a:endParaRPr lang="es-ES"/>
        </a:p>
      </dgm:t>
    </dgm:pt>
    <dgm:pt modelId="{552BC720-ABDE-4D1D-B6FD-5C0CDA0F4001}" type="pres">
      <dgm:prSet presAssocID="{9A37DC16-20DE-42F6-AF0A-C435EEF93007}" presName="connTx" presStyleLbl="parChTrans1D3" presStyleIdx="5" presStyleCnt="11"/>
      <dgm:spPr/>
      <dgm:t>
        <a:bodyPr/>
        <a:lstStyle/>
        <a:p>
          <a:endParaRPr lang="es-ES"/>
        </a:p>
      </dgm:t>
    </dgm:pt>
    <dgm:pt modelId="{E538DBD4-5908-4A06-9C15-68C4D0119A3B}" type="pres">
      <dgm:prSet presAssocID="{7FA5FC4D-2A13-479E-BD01-8A76DCDA37C3}" presName="root2" presStyleCnt="0"/>
      <dgm:spPr/>
      <dgm:t>
        <a:bodyPr/>
        <a:lstStyle/>
        <a:p>
          <a:endParaRPr lang="es-ES"/>
        </a:p>
      </dgm:t>
    </dgm:pt>
    <dgm:pt modelId="{D6B91075-4FD9-4585-8FB0-14007A78D65B}" type="pres">
      <dgm:prSet presAssocID="{7FA5FC4D-2A13-479E-BD01-8A76DCDA37C3}" presName="LevelTwoTextNode" presStyleLbl="node3" presStyleIdx="5" presStyleCnt="11" custScaleX="136070" custScaleY="38585" custLinFactNeighborX="-1385" custLinFactNeighborY="-155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C71444-6C2C-4637-A838-15C5E75D2122}" type="pres">
      <dgm:prSet presAssocID="{7FA5FC4D-2A13-479E-BD01-8A76DCDA37C3}" presName="level3hierChild" presStyleCnt="0"/>
      <dgm:spPr/>
      <dgm:t>
        <a:bodyPr/>
        <a:lstStyle/>
        <a:p>
          <a:endParaRPr lang="es-ES"/>
        </a:p>
      </dgm:t>
    </dgm:pt>
    <dgm:pt modelId="{284333C5-4349-4FE0-B777-190154DD3CE9}" type="pres">
      <dgm:prSet presAssocID="{D3E0865C-68BD-4610-92AD-F9F916582868}" presName="conn2-1" presStyleLbl="parChTrans1D3" presStyleIdx="6" presStyleCnt="11"/>
      <dgm:spPr/>
      <dgm:t>
        <a:bodyPr/>
        <a:lstStyle/>
        <a:p>
          <a:endParaRPr lang="es-ES"/>
        </a:p>
      </dgm:t>
    </dgm:pt>
    <dgm:pt modelId="{C70ED7EA-AA6E-4741-9060-BD97E16E15DB}" type="pres">
      <dgm:prSet presAssocID="{D3E0865C-68BD-4610-92AD-F9F916582868}" presName="connTx" presStyleLbl="parChTrans1D3" presStyleIdx="6" presStyleCnt="11"/>
      <dgm:spPr/>
      <dgm:t>
        <a:bodyPr/>
        <a:lstStyle/>
        <a:p>
          <a:endParaRPr lang="es-ES"/>
        </a:p>
      </dgm:t>
    </dgm:pt>
    <dgm:pt modelId="{C648A8B1-6F4E-45DA-8D5F-24E8E2E7E5D9}" type="pres">
      <dgm:prSet presAssocID="{B9E95CFD-DBA2-44DC-8C2D-6E951D8B3CA7}" presName="root2" presStyleCnt="0"/>
      <dgm:spPr/>
      <dgm:t>
        <a:bodyPr/>
        <a:lstStyle/>
        <a:p>
          <a:endParaRPr lang="es-ES"/>
        </a:p>
      </dgm:t>
    </dgm:pt>
    <dgm:pt modelId="{82C144D3-421C-4144-8B43-93E193E2A799}" type="pres">
      <dgm:prSet presAssocID="{B9E95CFD-DBA2-44DC-8C2D-6E951D8B3CA7}" presName="LevelTwoTextNode" presStyleLbl="node3" presStyleIdx="6" presStyleCnt="11" custScaleX="135858" custScaleY="41111" custLinFactNeighborX="-1385" custLinFactNeighborY="-20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7337D1-32F8-47BB-B8D2-01E6ACCDD4BD}" type="pres">
      <dgm:prSet presAssocID="{B9E95CFD-DBA2-44DC-8C2D-6E951D8B3CA7}" presName="level3hierChild" presStyleCnt="0"/>
      <dgm:spPr/>
      <dgm:t>
        <a:bodyPr/>
        <a:lstStyle/>
        <a:p>
          <a:endParaRPr lang="es-ES"/>
        </a:p>
      </dgm:t>
    </dgm:pt>
    <dgm:pt modelId="{0825359D-DDFE-49B9-ADBF-9F023D4EA8FE}" type="pres">
      <dgm:prSet presAssocID="{8D99B7F8-A74C-46AB-9F41-5A1299E92005}" presName="conn2-1" presStyleLbl="parChTrans1D3" presStyleIdx="7" presStyleCnt="11"/>
      <dgm:spPr/>
      <dgm:t>
        <a:bodyPr/>
        <a:lstStyle/>
        <a:p>
          <a:endParaRPr lang="es-ES"/>
        </a:p>
      </dgm:t>
    </dgm:pt>
    <dgm:pt modelId="{18184232-23D9-4F1E-B228-4E36953ACECC}" type="pres">
      <dgm:prSet presAssocID="{8D99B7F8-A74C-46AB-9F41-5A1299E92005}" presName="connTx" presStyleLbl="parChTrans1D3" presStyleIdx="7" presStyleCnt="11"/>
      <dgm:spPr/>
      <dgm:t>
        <a:bodyPr/>
        <a:lstStyle/>
        <a:p>
          <a:endParaRPr lang="es-ES"/>
        </a:p>
      </dgm:t>
    </dgm:pt>
    <dgm:pt modelId="{6F7D6F3C-D03D-4C49-9372-A309CC0702D7}" type="pres">
      <dgm:prSet presAssocID="{BD22793E-1072-49C5-8FA8-0CF4556ABCB6}" presName="root2" presStyleCnt="0"/>
      <dgm:spPr/>
      <dgm:t>
        <a:bodyPr/>
        <a:lstStyle/>
        <a:p>
          <a:endParaRPr lang="es-ES"/>
        </a:p>
      </dgm:t>
    </dgm:pt>
    <dgm:pt modelId="{12FE243F-E41F-46F9-AFD4-F74927DC65E1}" type="pres">
      <dgm:prSet presAssocID="{BD22793E-1072-49C5-8FA8-0CF4556ABCB6}" presName="LevelTwoTextNode" presStyleLbl="node3" presStyleIdx="7" presStyleCnt="11" custScaleX="136070" custScaleY="38585" custLinFactNeighborX="-1385" custLinFactNeighborY="-28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963B33-8928-44F3-9EB6-D798FAC0DC2C}" type="pres">
      <dgm:prSet presAssocID="{BD22793E-1072-49C5-8FA8-0CF4556ABCB6}" presName="level3hierChild" presStyleCnt="0"/>
      <dgm:spPr/>
      <dgm:t>
        <a:bodyPr/>
        <a:lstStyle/>
        <a:p>
          <a:endParaRPr lang="es-ES"/>
        </a:p>
      </dgm:t>
    </dgm:pt>
    <dgm:pt modelId="{BE7CECA0-AE09-4C5E-9133-8FBFBADE0F53}" type="pres">
      <dgm:prSet presAssocID="{999AA941-1984-4FC1-98F4-2F8316E607B4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AD1AE87F-FB70-4F78-A765-D82A2EE93862}" type="pres">
      <dgm:prSet presAssocID="{999AA941-1984-4FC1-98F4-2F8316E607B4}" presName="connTx" presStyleLbl="parChTrans1D2" presStyleIdx="2" presStyleCnt="3"/>
      <dgm:spPr/>
      <dgm:t>
        <a:bodyPr/>
        <a:lstStyle/>
        <a:p>
          <a:endParaRPr lang="es-ES"/>
        </a:p>
      </dgm:t>
    </dgm:pt>
    <dgm:pt modelId="{A19166AB-3C8E-4FDE-B9C9-BCB6D153F09B}" type="pres">
      <dgm:prSet presAssocID="{A4C7552B-1211-4487-B44E-082CA6CAC7DB}" presName="root2" presStyleCnt="0"/>
      <dgm:spPr/>
      <dgm:t>
        <a:bodyPr/>
        <a:lstStyle/>
        <a:p>
          <a:endParaRPr lang="es-ES"/>
        </a:p>
      </dgm:t>
    </dgm:pt>
    <dgm:pt modelId="{C4273FF2-C385-4ECD-91B1-7FCE387B195B}" type="pres">
      <dgm:prSet presAssocID="{A4C7552B-1211-4487-B44E-082CA6CAC7DB}" presName="LevelTwoTextNode" presStyleLbl="node2" presStyleIdx="2" presStyleCnt="3" custScaleY="48641" custLinFactNeighborX="-9473" custLinFactNeighborY="8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BA992E-5C5F-46AC-BB19-3C2407258A9B}" type="pres">
      <dgm:prSet presAssocID="{A4C7552B-1211-4487-B44E-082CA6CAC7DB}" presName="level3hierChild" presStyleCnt="0"/>
      <dgm:spPr/>
      <dgm:t>
        <a:bodyPr/>
        <a:lstStyle/>
        <a:p>
          <a:endParaRPr lang="es-ES"/>
        </a:p>
      </dgm:t>
    </dgm:pt>
    <dgm:pt modelId="{3110F055-E381-440B-8341-7B2034EEF191}" type="pres">
      <dgm:prSet presAssocID="{B4ECA77B-7D31-4C5A-9484-BF8FC86A6F66}" presName="conn2-1" presStyleLbl="parChTrans1D3" presStyleIdx="8" presStyleCnt="11"/>
      <dgm:spPr/>
      <dgm:t>
        <a:bodyPr/>
        <a:lstStyle/>
        <a:p>
          <a:endParaRPr lang="es-ES"/>
        </a:p>
      </dgm:t>
    </dgm:pt>
    <dgm:pt modelId="{0D09E744-3751-4535-AF90-F6721AFB3B22}" type="pres">
      <dgm:prSet presAssocID="{B4ECA77B-7D31-4C5A-9484-BF8FC86A6F66}" presName="connTx" presStyleLbl="parChTrans1D3" presStyleIdx="8" presStyleCnt="11"/>
      <dgm:spPr/>
      <dgm:t>
        <a:bodyPr/>
        <a:lstStyle/>
        <a:p>
          <a:endParaRPr lang="es-ES"/>
        </a:p>
      </dgm:t>
    </dgm:pt>
    <dgm:pt modelId="{B4567C54-2E34-4FF0-9682-C5B543F24811}" type="pres">
      <dgm:prSet presAssocID="{D1226243-1993-4C20-93E3-CC30CBD47EB7}" presName="root2" presStyleCnt="0"/>
      <dgm:spPr/>
      <dgm:t>
        <a:bodyPr/>
        <a:lstStyle/>
        <a:p>
          <a:endParaRPr lang="es-ES"/>
        </a:p>
      </dgm:t>
    </dgm:pt>
    <dgm:pt modelId="{D3101C63-E8A5-4B2C-B031-23ED4DD77C4F}" type="pres">
      <dgm:prSet presAssocID="{D1226243-1993-4C20-93E3-CC30CBD47EB7}" presName="LevelTwoTextNode" presStyleLbl="node3" presStyleIdx="8" presStyleCnt="11" custScaleX="136082" custScaleY="43051" custLinFactNeighborX="-226" custLinFactNeighborY="14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58E23E-B536-4D03-B44C-C1FD91B608C5}" type="pres">
      <dgm:prSet presAssocID="{D1226243-1993-4C20-93E3-CC30CBD47EB7}" presName="level3hierChild" presStyleCnt="0"/>
      <dgm:spPr/>
      <dgm:t>
        <a:bodyPr/>
        <a:lstStyle/>
        <a:p>
          <a:endParaRPr lang="es-ES"/>
        </a:p>
      </dgm:t>
    </dgm:pt>
    <dgm:pt modelId="{E5BB570E-1A6C-47F6-AF01-58B038AB66D1}" type="pres">
      <dgm:prSet presAssocID="{EF289F25-2A4B-49CA-8682-C44B50413FB8}" presName="conn2-1" presStyleLbl="parChTrans1D3" presStyleIdx="9" presStyleCnt="11"/>
      <dgm:spPr/>
      <dgm:t>
        <a:bodyPr/>
        <a:lstStyle/>
        <a:p>
          <a:endParaRPr lang="es-ES"/>
        </a:p>
      </dgm:t>
    </dgm:pt>
    <dgm:pt modelId="{5BADDD89-474E-42BB-B058-D27931A20699}" type="pres">
      <dgm:prSet presAssocID="{EF289F25-2A4B-49CA-8682-C44B50413FB8}" presName="connTx" presStyleLbl="parChTrans1D3" presStyleIdx="9" presStyleCnt="11"/>
      <dgm:spPr/>
      <dgm:t>
        <a:bodyPr/>
        <a:lstStyle/>
        <a:p>
          <a:endParaRPr lang="es-ES"/>
        </a:p>
      </dgm:t>
    </dgm:pt>
    <dgm:pt modelId="{166801CF-6739-4D09-9FAF-24322766F4EC}" type="pres">
      <dgm:prSet presAssocID="{FF57DC97-4D58-4A7B-A029-A85810A1396B}" presName="root2" presStyleCnt="0"/>
      <dgm:spPr/>
      <dgm:t>
        <a:bodyPr/>
        <a:lstStyle/>
        <a:p>
          <a:endParaRPr lang="es-ES"/>
        </a:p>
      </dgm:t>
    </dgm:pt>
    <dgm:pt modelId="{80693E9B-AEF2-47D0-8AB0-0C5195FAC258}" type="pres">
      <dgm:prSet presAssocID="{FF57DC97-4D58-4A7B-A029-A85810A1396B}" presName="LevelTwoTextNode" presStyleLbl="node3" presStyleIdx="9" presStyleCnt="11" custScaleX="136082" custScaleY="43051" custLinFactNeighborX="-1385" custLinFactNeighborY="92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B96349-81C3-4D95-A76F-00EF32F355D7}" type="pres">
      <dgm:prSet presAssocID="{FF57DC97-4D58-4A7B-A029-A85810A1396B}" presName="level3hierChild" presStyleCnt="0"/>
      <dgm:spPr/>
      <dgm:t>
        <a:bodyPr/>
        <a:lstStyle/>
        <a:p>
          <a:endParaRPr lang="es-ES"/>
        </a:p>
      </dgm:t>
    </dgm:pt>
    <dgm:pt modelId="{68DC416F-C2D1-469C-B24B-4106009AB9DD}" type="pres">
      <dgm:prSet presAssocID="{259A0BFB-8FBE-4ECB-B26A-845230DEF785}" presName="conn2-1" presStyleLbl="parChTrans1D3" presStyleIdx="10" presStyleCnt="11"/>
      <dgm:spPr/>
      <dgm:t>
        <a:bodyPr/>
        <a:lstStyle/>
        <a:p>
          <a:endParaRPr lang="es-ES"/>
        </a:p>
      </dgm:t>
    </dgm:pt>
    <dgm:pt modelId="{5B4CF85D-B918-47FF-A742-97A8B68DC132}" type="pres">
      <dgm:prSet presAssocID="{259A0BFB-8FBE-4ECB-B26A-845230DEF785}" presName="connTx" presStyleLbl="parChTrans1D3" presStyleIdx="10" presStyleCnt="11"/>
      <dgm:spPr/>
      <dgm:t>
        <a:bodyPr/>
        <a:lstStyle/>
        <a:p>
          <a:endParaRPr lang="es-ES"/>
        </a:p>
      </dgm:t>
    </dgm:pt>
    <dgm:pt modelId="{152D4174-4780-4D73-8026-E16CC0E9187D}" type="pres">
      <dgm:prSet presAssocID="{AD7FD76F-9D99-49D3-B7EE-66A49EE257C4}" presName="root2" presStyleCnt="0"/>
      <dgm:spPr/>
      <dgm:t>
        <a:bodyPr/>
        <a:lstStyle/>
        <a:p>
          <a:endParaRPr lang="es-ES"/>
        </a:p>
      </dgm:t>
    </dgm:pt>
    <dgm:pt modelId="{DEED2D5B-6931-4178-B548-280F90C33869}" type="pres">
      <dgm:prSet presAssocID="{AD7FD76F-9D99-49D3-B7EE-66A49EE257C4}" presName="LevelTwoTextNode" presStyleLbl="node3" presStyleIdx="10" presStyleCnt="11" custScaleX="136082" custScaleY="39571" custLinFactNeighborX="-1385" custLinFactNeighborY="-6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E34A44-8B5C-4676-8C11-DCAB9EB10F1C}" type="pres">
      <dgm:prSet presAssocID="{AD7FD76F-9D99-49D3-B7EE-66A49EE257C4}" presName="level3hierChild" presStyleCnt="0"/>
      <dgm:spPr/>
      <dgm:t>
        <a:bodyPr/>
        <a:lstStyle/>
        <a:p>
          <a:endParaRPr lang="es-ES"/>
        </a:p>
      </dgm:t>
    </dgm:pt>
  </dgm:ptLst>
  <dgm:cxnLst>
    <dgm:cxn modelId="{28C33AEA-A5B1-4CE2-B1E4-71BCD7FCB0D0}" type="presOf" srcId="{B4ECA77B-7D31-4C5A-9484-BF8FC86A6F66}" destId="{3110F055-E381-440B-8341-7B2034EEF191}" srcOrd="0" destOrd="0" presId="urn:microsoft.com/office/officeart/2005/8/layout/hierarchy2"/>
    <dgm:cxn modelId="{6D270FEB-700F-44FC-A924-133E6BAEC300}" type="presOf" srcId="{DE823949-AE74-429A-AF21-229627C49401}" destId="{6AF7763A-4436-4386-BFB4-A5835F789318}" srcOrd="0" destOrd="0" presId="urn:microsoft.com/office/officeart/2005/8/layout/hierarchy2"/>
    <dgm:cxn modelId="{C8856B77-8F9D-4D5A-8B38-5C4F743DA6C0}" type="presOf" srcId="{90359F6F-8C6D-4EF3-8B40-D66B80D47BF8}" destId="{B508FAD4-27B2-4322-9BB5-96F1D9C115B6}" srcOrd="1" destOrd="0" presId="urn:microsoft.com/office/officeart/2005/8/layout/hierarchy2"/>
    <dgm:cxn modelId="{CC69FA1D-3AF3-4199-B1D3-EFAA1EBC6979}" type="presOf" srcId="{22F80A67-CDE1-47B6-8D12-D8B53F05B38F}" destId="{DCD14FDF-8701-4F3A-B982-EE3B118D655C}" srcOrd="1" destOrd="0" presId="urn:microsoft.com/office/officeart/2005/8/layout/hierarchy2"/>
    <dgm:cxn modelId="{49BE690C-C775-471C-97D8-2AAB72AF84D7}" srcId="{A74F11A9-3D44-454C-B432-C5755E503C83}" destId="{7DE792D2-4FF9-4808-8952-D49D90084470}" srcOrd="0" destOrd="0" parTransId="{BFC69172-5514-413E-84D7-9F02A2C8C436}" sibTransId="{32D3E27F-9D48-49C6-A49D-621C7E48DE97}"/>
    <dgm:cxn modelId="{B5974122-673C-4D76-8C64-ACB49809D3F8}" srcId="{A74F11A9-3D44-454C-B432-C5755E503C83}" destId="{A4C7552B-1211-4487-B44E-082CA6CAC7DB}" srcOrd="2" destOrd="0" parTransId="{999AA941-1984-4FC1-98F4-2F8316E607B4}" sibTransId="{133ED2C7-4E64-4B27-AF37-461D33C5FBC2}"/>
    <dgm:cxn modelId="{807CA1EB-9CB3-457E-8F5F-6F05E35F0F0C}" srcId="{A4C7552B-1211-4487-B44E-082CA6CAC7DB}" destId="{AD7FD76F-9D99-49D3-B7EE-66A49EE257C4}" srcOrd="2" destOrd="0" parTransId="{259A0BFB-8FBE-4ECB-B26A-845230DEF785}" sibTransId="{C2FB194F-D1E3-47C6-BA35-BDD074FEB6AF}"/>
    <dgm:cxn modelId="{FA9EF0E4-4EBE-437A-B9EA-555181EF4A3A}" type="presOf" srcId="{2F729356-5715-4570-8EE9-B88C6DFC554D}" destId="{EF4E0BD1-92F6-4481-A0DA-A60B322ECA7A}" srcOrd="1" destOrd="0" presId="urn:microsoft.com/office/officeart/2005/8/layout/hierarchy2"/>
    <dgm:cxn modelId="{F74DFB11-79DE-4227-AAB5-E59C2F19DD05}" type="presOf" srcId="{697F3C66-18FD-44C5-ADC8-46B84A2F693C}" destId="{4195AF2C-BEB7-4454-9F24-082D30A4D263}" srcOrd="0" destOrd="0" presId="urn:microsoft.com/office/officeart/2005/8/layout/hierarchy2"/>
    <dgm:cxn modelId="{9B15EFAF-4B22-4559-9556-C807D0F69613}" srcId="{3A4297F3-9EDA-4B51-B40F-D619964C6F6E}" destId="{6081D9A9-0DE9-4FA6-87A1-B8237AA72BD4}" srcOrd="0" destOrd="0" parTransId="{2F729356-5715-4570-8EE9-B88C6DFC554D}" sibTransId="{9F59B9B8-86D1-4317-921D-3F41862BDB8C}"/>
    <dgm:cxn modelId="{6AFC397B-63F9-47B2-B3D6-8A1F5B6C7CE9}" type="presOf" srcId="{6081D9A9-0DE9-4FA6-87A1-B8237AA72BD4}" destId="{30213010-D32B-4E13-A4F1-F975EE4F1901}" srcOrd="0" destOrd="0" presId="urn:microsoft.com/office/officeart/2005/8/layout/hierarchy2"/>
    <dgm:cxn modelId="{4D04CF16-06C8-45CA-B5F0-A39DFA80D909}" type="presOf" srcId="{2F729356-5715-4570-8EE9-B88C6DFC554D}" destId="{5C53B184-1EB3-42B5-A759-297777DE1792}" srcOrd="0" destOrd="0" presId="urn:microsoft.com/office/officeart/2005/8/layout/hierarchy2"/>
    <dgm:cxn modelId="{B831EC57-C969-4B7C-9DAA-49BA4BE89E1B}" type="presOf" srcId="{AD7FD76F-9D99-49D3-B7EE-66A49EE257C4}" destId="{DEED2D5B-6931-4178-B548-280F90C33869}" srcOrd="0" destOrd="0" presId="urn:microsoft.com/office/officeart/2005/8/layout/hierarchy2"/>
    <dgm:cxn modelId="{0E0F0E84-9DFA-4223-A0A4-86E317EC3B18}" type="presOf" srcId="{6A6F1FCD-ACE0-44F4-8E27-C95191413780}" destId="{7D2C5581-9EEB-4A38-9FD9-4D8C039E625B}" srcOrd="1" destOrd="0" presId="urn:microsoft.com/office/officeart/2005/8/layout/hierarchy2"/>
    <dgm:cxn modelId="{D6E8E6FD-743F-41CA-B2CC-E5309EB21D50}" srcId="{3A4297F3-9EDA-4B51-B40F-D619964C6F6E}" destId="{BD22793E-1072-49C5-8FA8-0CF4556ABCB6}" srcOrd="3" destOrd="0" parTransId="{8D99B7F8-A74C-46AB-9F41-5A1299E92005}" sibTransId="{EA4F203C-D698-4261-9E55-E0C289826AD1}"/>
    <dgm:cxn modelId="{360576A3-B206-404D-911A-5D139A6994AD}" type="presOf" srcId="{BFC69172-5514-413E-84D7-9F02A2C8C436}" destId="{87D2065E-BB4A-4CAA-B5CF-15CD15078578}" srcOrd="0" destOrd="0" presId="urn:microsoft.com/office/officeart/2005/8/layout/hierarchy2"/>
    <dgm:cxn modelId="{76A942A1-737B-4B85-8FFA-8F621B33A17B}" type="presOf" srcId="{D3E0865C-68BD-4610-92AD-F9F916582868}" destId="{284333C5-4349-4FE0-B777-190154DD3CE9}" srcOrd="0" destOrd="0" presId="urn:microsoft.com/office/officeart/2005/8/layout/hierarchy2"/>
    <dgm:cxn modelId="{87BD8AA9-8ED2-41E0-A502-744220DCB47F}" type="presOf" srcId="{0C1C5B1C-54FA-4C13-B3C0-7F2CE2D27AC3}" destId="{E63DF14F-8534-41F2-AC1B-1B751D854F0E}" srcOrd="0" destOrd="0" presId="urn:microsoft.com/office/officeart/2005/8/layout/hierarchy2"/>
    <dgm:cxn modelId="{2CAD5285-4006-473F-BB76-C146C5011F68}" srcId="{7DE792D2-4FF9-4808-8952-D49D90084470}" destId="{DE823949-AE74-429A-AF21-229627C49401}" srcOrd="3" destOrd="0" parTransId="{90359F6F-8C6D-4EF3-8B40-D66B80D47BF8}" sibTransId="{7FD6D047-CC3E-4873-BB21-7CFCF0B9C40D}"/>
    <dgm:cxn modelId="{0EDFFE36-D6DE-4CAB-9A8A-466CDBA37666}" type="presOf" srcId="{2AE15059-EB5D-4021-9922-58C98200E19A}" destId="{F4F1A941-38A4-4E68-96D4-227ADFD02C86}" srcOrd="0" destOrd="0" presId="urn:microsoft.com/office/officeart/2005/8/layout/hierarchy2"/>
    <dgm:cxn modelId="{696AB34D-C567-48E4-B30E-89A5A7129F7E}" type="presOf" srcId="{D1226243-1993-4C20-93E3-CC30CBD47EB7}" destId="{D3101C63-E8A5-4B2C-B031-23ED4DD77C4F}" srcOrd="0" destOrd="0" presId="urn:microsoft.com/office/officeart/2005/8/layout/hierarchy2"/>
    <dgm:cxn modelId="{A21B118E-800A-4B9B-A881-56FB86F565F3}" type="presOf" srcId="{999AA941-1984-4FC1-98F4-2F8316E607B4}" destId="{AD1AE87F-FB70-4F78-A765-D82A2EE93862}" srcOrd="1" destOrd="0" presId="urn:microsoft.com/office/officeart/2005/8/layout/hierarchy2"/>
    <dgm:cxn modelId="{F20433CE-FAA2-470E-9E1E-39A54CCF18C6}" type="presOf" srcId="{8D99B7F8-A74C-46AB-9F41-5A1299E92005}" destId="{18184232-23D9-4F1E-B228-4E36953ACECC}" srcOrd="1" destOrd="0" presId="urn:microsoft.com/office/officeart/2005/8/layout/hierarchy2"/>
    <dgm:cxn modelId="{FB6F317C-DDDA-4F23-ADD0-666AFE0AECF7}" type="presOf" srcId="{8D99B7F8-A74C-46AB-9F41-5A1299E92005}" destId="{0825359D-DDFE-49B9-ADBF-9F023D4EA8FE}" srcOrd="0" destOrd="0" presId="urn:microsoft.com/office/officeart/2005/8/layout/hierarchy2"/>
    <dgm:cxn modelId="{B0DF55F6-8A35-4EB5-AEC3-CE16BB218054}" type="presOf" srcId="{244B8A31-6E3D-4C2F-BE89-0EA2E4F990A3}" destId="{6CBA1216-BBF1-45A2-AFF2-4E04B5B0D316}" srcOrd="1" destOrd="0" presId="urn:microsoft.com/office/officeart/2005/8/layout/hierarchy2"/>
    <dgm:cxn modelId="{32C489A2-A74D-4757-B276-00A4123D42CE}" type="presOf" srcId="{7DE792D2-4FF9-4808-8952-D49D90084470}" destId="{43B066BC-C3B4-4F84-B42F-E39AE2F3070A}" srcOrd="0" destOrd="0" presId="urn:microsoft.com/office/officeart/2005/8/layout/hierarchy2"/>
    <dgm:cxn modelId="{DE99CD1B-0E96-47AA-8CEF-A50C775EC246}" srcId="{A74F11A9-3D44-454C-B432-C5755E503C83}" destId="{3A4297F3-9EDA-4B51-B40F-D619964C6F6E}" srcOrd="1" destOrd="0" parTransId="{6A6F1FCD-ACE0-44F4-8E27-C95191413780}" sibTransId="{3FEA5C8E-C2C6-4096-8E82-790CC7DC25C8}"/>
    <dgm:cxn modelId="{A6A2A6A0-7C48-421B-ACAB-42C3086669B0}" type="presOf" srcId="{3A4297F3-9EDA-4B51-B40F-D619964C6F6E}" destId="{123CC63A-3265-47F2-9A9B-51AFA9776047}" srcOrd="0" destOrd="0" presId="urn:microsoft.com/office/officeart/2005/8/layout/hierarchy2"/>
    <dgm:cxn modelId="{AE2A02ED-76C1-48A5-8B09-7FE7D91DE886}" srcId="{3A4297F3-9EDA-4B51-B40F-D619964C6F6E}" destId="{B9E95CFD-DBA2-44DC-8C2D-6E951D8B3CA7}" srcOrd="2" destOrd="0" parTransId="{D3E0865C-68BD-4610-92AD-F9F916582868}" sibTransId="{5BFA58D9-351E-4C27-92AB-EC5AA15676AF}"/>
    <dgm:cxn modelId="{F0468FCF-C5B5-447E-8A33-3B4DC54DC22A}" srcId="{A4C7552B-1211-4487-B44E-082CA6CAC7DB}" destId="{D1226243-1993-4C20-93E3-CC30CBD47EB7}" srcOrd="0" destOrd="0" parTransId="{B4ECA77B-7D31-4C5A-9484-BF8FC86A6F66}" sibTransId="{796AB97A-1B1D-46B8-BB24-35D6758F1CD1}"/>
    <dgm:cxn modelId="{13558710-AED6-4871-A0C3-514B156024CF}" type="presOf" srcId="{244B8A31-6E3D-4C2F-BE89-0EA2E4F990A3}" destId="{3EC451DF-0CA6-4DC0-B24C-46D90E427770}" srcOrd="0" destOrd="0" presId="urn:microsoft.com/office/officeart/2005/8/layout/hierarchy2"/>
    <dgm:cxn modelId="{E73869E7-E3D7-4E9B-99B8-8C017CB35049}" type="presOf" srcId="{EF289F25-2A4B-49CA-8682-C44B50413FB8}" destId="{5BADDD89-474E-42BB-B058-D27931A20699}" srcOrd="1" destOrd="0" presId="urn:microsoft.com/office/officeart/2005/8/layout/hierarchy2"/>
    <dgm:cxn modelId="{5440066A-5DA3-443F-BA51-7B85E0C637B1}" srcId="{7DE792D2-4FF9-4808-8952-D49D90084470}" destId="{2AE15059-EB5D-4021-9922-58C98200E19A}" srcOrd="0" destOrd="0" parTransId="{3580297B-2272-46C4-8442-77EB7EAC5629}" sibTransId="{F277980D-E4BB-4D62-8CDF-877EE7761B19}"/>
    <dgm:cxn modelId="{29AB21C7-6256-44BD-9714-DA99D6DA7722}" type="presOf" srcId="{B4DB7460-4769-46F1-A1C1-6A626DC65E04}" destId="{A2B22D4A-3123-4BAE-8056-73C6A5BD463C}" srcOrd="0" destOrd="0" presId="urn:microsoft.com/office/officeart/2005/8/layout/hierarchy2"/>
    <dgm:cxn modelId="{BA98BAEB-B2CC-46F7-AC14-C5E6ED537A31}" type="presOf" srcId="{3580297B-2272-46C4-8442-77EB7EAC5629}" destId="{B1FF1257-9325-43BB-BF14-84AC9ED408AD}" srcOrd="1" destOrd="0" presId="urn:microsoft.com/office/officeart/2005/8/layout/hierarchy2"/>
    <dgm:cxn modelId="{956B3057-C9FF-4C56-80A7-E0F246A4EEDA}" type="presOf" srcId="{90359F6F-8C6D-4EF3-8B40-D66B80D47BF8}" destId="{E6152A4B-2A05-4FDD-8194-5A68246A1459}" srcOrd="0" destOrd="0" presId="urn:microsoft.com/office/officeart/2005/8/layout/hierarchy2"/>
    <dgm:cxn modelId="{0686E106-A481-4D72-9C12-DA7FBF966E77}" type="presOf" srcId="{A4C7552B-1211-4487-B44E-082CA6CAC7DB}" destId="{C4273FF2-C385-4ECD-91B1-7FCE387B195B}" srcOrd="0" destOrd="0" presId="urn:microsoft.com/office/officeart/2005/8/layout/hierarchy2"/>
    <dgm:cxn modelId="{5264212E-C6D8-4193-8B4B-352193F3FF40}" srcId="{A4C7552B-1211-4487-B44E-082CA6CAC7DB}" destId="{FF57DC97-4D58-4A7B-A029-A85810A1396B}" srcOrd="1" destOrd="0" parTransId="{EF289F25-2A4B-49CA-8682-C44B50413FB8}" sibTransId="{7A7B4D1E-DF30-42B8-937A-B508C50CCEE3}"/>
    <dgm:cxn modelId="{4D61548F-DC28-48F2-A86E-F9623F1AF12F}" srcId="{7DE792D2-4FF9-4808-8952-D49D90084470}" destId="{0C1C5B1C-54FA-4C13-B3C0-7F2CE2D27AC3}" srcOrd="2" destOrd="0" parTransId="{22F80A67-CDE1-47B6-8D12-D8B53F05B38F}" sibTransId="{0C9BF585-A772-452D-BDEF-BA291F7DDAF3}"/>
    <dgm:cxn modelId="{41B45451-7AAC-419D-AF8A-B3CB38D5986E}" srcId="{7DE792D2-4FF9-4808-8952-D49D90084470}" destId="{B4DB7460-4769-46F1-A1C1-6A626DC65E04}" srcOrd="1" destOrd="0" parTransId="{244B8A31-6E3D-4C2F-BE89-0EA2E4F990A3}" sibTransId="{26A067D0-931F-4A16-8E39-B8EC62CE69C5}"/>
    <dgm:cxn modelId="{995E30C8-8571-4092-B58F-14CFB71E0358}" type="presOf" srcId="{EF289F25-2A4B-49CA-8682-C44B50413FB8}" destId="{E5BB570E-1A6C-47F6-AF01-58B038AB66D1}" srcOrd="0" destOrd="0" presId="urn:microsoft.com/office/officeart/2005/8/layout/hierarchy2"/>
    <dgm:cxn modelId="{021D7B9D-790A-4171-94E5-9E82B5DDC78D}" type="presOf" srcId="{9A37DC16-20DE-42F6-AF0A-C435EEF93007}" destId="{552BC720-ABDE-4D1D-B6FD-5C0CDA0F4001}" srcOrd="1" destOrd="0" presId="urn:microsoft.com/office/officeart/2005/8/layout/hierarchy2"/>
    <dgm:cxn modelId="{2A938EF9-152D-4BD4-8C9F-95573D46D0B8}" srcId="{3A4297F3-9EDA-4B51-B40F-D619964C6F6E}" destId="{7FA5FC4D-2A13-479E-BD01-8A76DCDA37C3}" srcOrd="1" destOrd="0" parTransId="{9A37DC16-20DE-42F6-AF0A-C435EEF93007}" sibTransId="{47C34E61-A0F2-419E-B151-EBA805BC6AC5}"/>
    <dgm:cxn modelId="{AD47DE81-F45D-4FFC-8F06-5A936B9C6242}" type="presOf" srcId="{6A6F1FCD-ACE0-44F4-8E27-C95191413780}" destId="{61801EE4-D392-4843-BB51-BF7C80089B1F}" srcOrd="0" destOrd="0" presId="urn:microsoft.com/office/officeart/2005/8/layout/hierarchy2"/>
    <dgm:cxn modelId="{D41B48E4-A86E-4FFF-B8ED-51EDAEDC3C0E}" type="presOf" srcId="{B9E95CFD-DBA2-44DC-8C2D-6E951D8B3CA7}" destId="{82C144D3-421C-4144-8B43-93E193E2A799}" srcOrd="0" destOrd="0" presId="urn:microsoft.com/office/officeart/2005/8/layout/hierarchy2"/>
    <dgm:cxn modelId="{0EE442D2-9C2B-474F-9855-7FDCC9699BF9}" type="presOf" srcId="{22F80A67-CDE1-47B6-8D12-D8B53F05B38F}" destId="{9007CDA8-504F-4F39-A41C-19C288F5BE1E}" srcOrd="0" destOrd="0" presId="urn:microsoft.com/office/officeart/2005/8/layout/hierarchy2"/>
    <dgm:cxn modelId="{DE0F5ABF-1CFC-49A7-AE1A-543AB6E28E56}" srcId="{697F3C66-18FD-44C5-ADC8-46B84A2F693C}" destId="{A74F11A9-3D44-454C-B432-C5755E503C83}" srcOrd="0" destOrd="0" parTransId="{84C793BD-7CFA-4C14-B619-38785FF5AFBC}" sibTransId="{2C648447-9C9C-4D4F-BBB6-AF167D81121D}"/>
    <dgm:cxn modelId="{B98D5005-239B-4FB8-9E45-B4B547E430EF}" type="presOf" srcId="{259A0BFB-8FBE-4ECB-B26A-845230DEF785}" destId="{68DC416F-C2D1-469C-B24B-4106009AB9DD}" srcOrd="0" destOrd="0" presId="urn:microsoft.com/office/officeart/2005/8/layout/hierarchy2"/>
    <dgm:cxn modelId="{8F2B466E-6848-4F74-9EF1-8D8ABBDE9065}" type="presOf" srcId="{B4ECA77B-7D31-4C5A-9484-BF8FC86A6F66}" destId="{0D09E744-3751-4535-AF90-F6721AFB3B22}" srcOrd="1" destOrd="0" presId="urn:microsoft.com/office/officeart/2005/8/layout/hierarchy2"/>
    <dgm:cxn modelId="{7BFD28FD-810A-40EC-97FE-F67F5D2FC842}" type="presOf" srcId="{FF57DC97-4D58-4A7B-A029-A85810A1396B}" destId="{80693E9B-AEF2-47D0-8AB0-0C5195FAC258}" srcOrd="0" destOrd="0" presId="urn:microsoft.com/office/officeart/2005/8/layout/hierarchy2"/>
    <dgm:cxn modelId="{64F4F77F-33E2-4EEC-84C8-C6A4C7C846D8}" type="presOf" srcId="{BD22793E-1072-49C5-8FA8-0CF4556ABCB6}" destId="{12FE243F-E41F-46F9-AFD4-F74927DC65E1}" srcOrd="0" destOrd="0" presId="urn:microsoft.com/office/officeart/2005/8/layout/hierarchy2"/>
    <dgm:cxn modelId="{5972D388-4883-40AE-9FAA-18426AA9B6C3}" type="presOf" srcId="{9A37DC16-20DE-42F6-AF0A-C435EEF93007}" destId="{8BF1F1EB-B793-4C97-9EC2-BDC03A984922}" srcOrd="0" destOrd="0" presId="urn:microsoft.com/office/officeart/2005/8/layout/hierarchy2"/>
    <dgm:cxn modelId="{8D70D943-5C68-41B9-BBB1-32FB78954CF6}" type="presOf" srcId="{259A0BFB-8FBE-4ECB-B26A-845230DEF785}" destId="{5B4CF85D-B918-47FF-A742-97A8B68DC132}" srcOrd="1" destOrd="0" presId="urn:microsoft.com/office/officeart/2005/8/layout/hierarchy2"/>
    <dgm:cxn modelId="{2B7C73E7-DEEC-4C27-976D-F5A1869854FB}" type="presOf" srcId="{3580297B-2272-46C4-8442-77EB7EAC5629}" destId="{D577C02E-8947-4D36-920E-BEFC74B925DE}" srcOrd="0" destOrd="0" presId="urn:microsoft.com/office/officeart/2005/8/layout/hierarchy2"/>
    <dgm:cxn modelId="{418F4F6D-09BD-4EA9-B116-F9ACEBA62125}" type="presOf" srcId="{7FA5FC4D-2A13-479E-BD01-8A76DCDA37C3}" destId="{D6B91075-4FD9-4585-8FB0-14007A78D65B}" srcOrd="0" destOrd="0" presId="urn:microsoft.com/office/officeart/2005/8/layout/hierarchy2"/>
    <dgm:cxn modelId="{7B20E782-C0A8-49FA-AADA-61AA97E8E513}" type="presOf" srcId="{D3E0865C-68BD-4610-92AD-F9F916582868}" destId="{C70ED7EA-AA6E-4741-9060-BD97E16E15DB}" srcOrd="1" destOrd="0" presId="urn:microsoft.com/office/officeart/2005/8/layout/hierarchy2"/>
    <dgm:cxn modelId="{8DB831CF-5D3A-46DB-AAC4-E6D941B0BD6D}" type="presOf" srcId="{999AA941-1984-4FC1-98F4-2F8316E607B4}" destId="{BE7CECA0-AE09-4C5E-9133-8FBFBADE0F53}" srcOrd="0" destOrd="0" presId="urn:microsoft.com/office/officeart/2005/8/layout/hierarchy2"/>
    <dgm:cxn modelId="{7AC2BD30-D38C-443E-B2A8-9400FD6FFAC7}" type="presOf" srcId="{BFC69172-5514-413E-84D7-9F02A2C8C436}" destId="{4BF56526-49D9-41F0-A439-883601611123}" srcOrd="1" destOrd="0" presId="urn:microsoft.com/office/officeart/2005/8/layout/hierarchy2"/>
    <dgm:cxn modelId="{E3619830-9557-4A53-8A24-879D3EFD36A2}" type="presOf" srcId="{A74F11A9-3D44-454C-B432-C5755E503C83}" destId="{AA7BD9CB-6235-4C82-9165-D91005F078C4}" srcOrd="0" destOrd="0" presId="urn:microsoft.com/office/officeart/2005/8/layout/hierarchy2"/>
    <dgm:cxn modelId="{9D5C2D7F-15AE-4638-9F62-558414B044AA}" type="presParOf" srcId="{4195AF2C-BEB7-4454-9F24-082D30A4D263}" destId="{EB1747EF-F150-4F22-9B0C-46EDE7E3DDC1}" srcOrd="0" destOrd="0" presId="urn:microsoft.com/office/officeart/2005/8/layout/hierarchy2"/>
    <dgm:cxn modelId="{61D2CAE3-9D38-4F34-9FEC-6EE2135AE1C8}" type="presParOf" srcId="{EB1747EF-F150-4F22-9B0C-46EDE7E3DDC1}" destId="{AA7BD9CB-6235-4C82-9165-D91005F078C4}" srcOrd="0" destOrd="0" presId="urn:microsoft.com/office/officeart/2005/8/layout/hierarchy2"/>
    <dgm:cxn modelId="{29D514CD-8E52-44D2-9E74-287068ECD8F5}" type="presParOf" srcId="{EB1747EF-F150-4F22-9B0C-46EDE7E3DDC1}" destId="{1893EE8A-A874-4868-BCFB-3FBDCF3E5F3C}" srcOrd="1" destOrd="0" presId="urn:microsoft.com/office/officeart/2005/8/layout/hierarchy2"/>
    <dgm:cxn modelId="{FD3A09DE-AA43-43B3-9961-45A4BD3E817F}" type="presParOf" srcId="{1893EE8A-A874-4868-BCFB-3FBDCF3E5F3C}" destId="{87D2065E-BB4A-4CAA-B5CF-15CD15078578}" srcOrd="0" destOrd="0" presId="urn:microsoft.com/office/officeart/2005/8/layout/hierarchy2"/>
    <dgm:cxn modelId="{37924C8C-43E6-476B-A726-2C4C10D193CE}" type="presParOf" srcId="{87D2065E-BB4A-4CAA-B5CF-15CD15078578}" destId="{4BF56526-49D9-41F0-A439-883601611123}" srcOrd="0" destOrd="0" presId="urn:microsoft.com/office/officeart/2005/8/layout/hierarchy2"/>
    <dgm:cxn modelId="{A34BD665-C9B4-4D99-AE58-2478F172FED5}" type="presParOf" srcId="{1893EE8A-A874-4868-BCFB-3FBDCF3E5F3C}" destId="{BE817C22-3016-4F06-9BEF-52FD2AB3F79D}" srcOrd="1" destOrd="0" presId="urn:microsoft.com/office/officeart/2005/8/layout/hierarchy2"/>
    <dgm:cxn modelId="{CD3EF441-FE73-4ABB-AB2B-C77259FB0525}" type="presParOf" srcId="{BE817C22-3016-4F06-9BEF-52FD2AB3F79D}" destId="{43B066BC-C3B4-4F84-B42F-E39AE2F3070A}" srcOrd="0" destOrd="0" presId="urn:microsoft.com/office/officeart/2005/8/layout/hierarchy2"/>
    <dgm:cxn modelId="{14EBDEB7-B11A-4F5F-A753-EBF1ECE3855F}" type="presParOf" srcId="{BE817C22-3016-4F06-9BEF-52FD2AB3F79D}" destId="{5158C585-11E0-4E10-AAB2-AEB34CADDB70}" srcOrd="1" destOrd="0" presId="urn:microsoft.com/office/officeart/2005/8/layout/hierarchy2"/>
    <dgm:cxn modelId="{6668558D-1D1D-4FDA-8B17-F1E0EDA04897}" type="presParOf" srcId="{5158C585-11E0-4E10-AAB2-AEB34CADDB70}" destId="{D577C02E-8947-4D36-920E-BEFC74B925DE}" srcOrd="0" destOrd="0" presId="urn:microsoft.com/office/officeart/2005/8/layout/hierarchy2"/>
    <dgm:cxn modelId="{C268B40F-3A6C-41C3-A0AD-8213A012BC22}" type="presParOf" srcId="{D577C02E-8947-4D36-920E-BEFC74B925DE}" destId="{B1FF1257-9325-43BB-BF14-84AC9ED408AD}" srcOrd="0" destOrd="0" presId="urn:microsoft.com/office/officeart/2005/8/layout/hierarchy2"/>
    <dgm:cxn modelId="{B687AA50-47D3-4528-96CF-240BE04556C8}" type="presParOf" srcId="{5158C585-11E0-4E10-AAB2-AEB34CADDB70}" destId="{BA6C00CF-4BA0-4298-A21A-F831F78443EA}" srcOrd="1" destOrd="0" presId="urn:microsoft.com/office/officeart/2005/8/layout/hierarchy2"/>
    <dgm:cxn modelId="{CE2C8C58-A9E7-44EB-BDFC-C6539FE8CAD1}" type="presParOf" srcId="{BA6C00CF-4BA0-4298-A21A-F831F78443EA}" destId="{F4F1A941-38A4-4E68-96D4-227ADFD02C86}" srcOrd="0" destOrd="0" presId="urn:microsoft.com/office/officeart/2005/8/layout/hierarchy2"/>
    <dgm:cxn modelId="{12015CE1-7A37-4CB9-A34D-3D7AFF00943A}" type="presParOf" srcId="{BA6C00CF-4BA0-4298-A21A-F831F78443EA}" destId="{FAF39563-B854-4668-8F16-E700EED74A68}" srcOrd="1" destOrd="0" presId="urn:microsoft.com/office/officeart/2005/8/layout/hierarchy2"/>
    <dgm:cxn modelId="{9EF9220C-5A1B-48D0-BD3C-DCA30E899416}" type="presParOf" srcId="{5158C585-11E0-4E10-AAB2-AEB34CADDB70}" destId="{3EC451DF-0CA6-4DC0-B24C-46D90E427770}" srcOrd="2" destOrd="0" presId="urn:microsoft.com/office/officeart/2005/8/layout/hierarchy2"/>
    <dgm:cxn modelId="{8FFA21DC-10C3-4D1A-8ABC-C63C729878EC}" type="presParOf" srcId="{3EC451DF-0CA6-4DC0-B24C-46D90E427770}" destId="{6CBA1216-BBF1-45A2-AFF2-4E04B5B0D316}" srcOrd="0" destOrd="0" presId="urn:microsoft.com/office/officeart/2005/8/layout/hierarchy2"/>
    <dgm:cxn modelId="{65AD0287-C765-4FB7-9998-F6F44154F05F}" type="presParOf" srcId="{5158C585-11E0-4E10-AAB2-AEB34CADDB70}" destId="{41F70099-6BB0-4E3C-B7DC-C6747F2CC306}" srcOrd="3" destOrd="0" presId="urn:microsoft.com/office/officeart/2005/8/layout/hierarchy2"/>
    <dgm:cxn modelId="{CDBF5C50-61F5-46B3-A29E-F43009E98244}" type="presParOf" srcId="{41F70099-6BB0-4E3C-B7DC-C6747F2CC306}" destId="{A2B22D4A-3123-4BAE-8056-73C6A5BD463C}" srcOrd="0" destOrd="0" presId="urn:microsoft.com/office/officeart/2005/8/layout/hierarchy2"/>
    <dgm:cxn modelId="{B6A6A3B8-44D8-491A-929B-1BE976F5AFF9}" type="presParOf" srcId="{41F70099-6BB0-4E3C-B7DC-C6747F2CC306}" destId="{E354450A-F7A2-4825-B3E1-125A9DF9ADF5}" srcOrd="1" destOrd="0" presId="urn:microsoft.com/office/officeart/2005/8/layout/hierarchy2"/>
    <dgm:cxn modelId="{2E55354F-0000-42C9-889C-FBD622701432}" type="presParOf" srcId="{5158C585-11E0-4E10-AAB2-AEB34CADDB70}" destId="{9007CDA8-504F-4F39-A41C-19C288F5BE1E}" srcOrd="4" destOrd="0" presId="urn:microsoft.com/office/officeart/2005/8/layout/hierarchy2"/>
    <dgm:cxn modelId="{42E97EE1-5A9C-4488-B289-CA465FCB18C4}" type="presParOf" srcId="{9007CDA8-504F-4F39-A41C-19C288F5BE1E}" destId="{DCD14FDF-8701-4F3A-B982-EE3B118D655C}" srcOrd="0" destOrd="0" presId="urn:microsoft.com/office/officeart/2005/8/layout/hierarchy2"/>
    <dgm:cxn modelId="{6FAC9812-CABF-4C51-B64F-77D9A577D866}" type="presParOf" srcId="{5158C585-11E0-4E10-AAB2-AEB34CADDB70}" destId="{C11E95D5-B375-4081-A1DF-807CFDD0E43F}" srcOrd="5" destOrd="0" presId="urn:microsoft.com/office/officeart/2005/8/layout/hierarchy2"/>
    <dgm:cxn modelId="{4E6A5616-642B-4E65-9007-06ED6050F5CB}" type="presParOf" srcId="{C11E95D5-B375-4081-A1DF-807CFDD0E43F}" destId="{E63DF14F-8534-41F2-AC1B-1B751D854F0E}" srcOrd="0" destOrd="0" presId="urn:microsoft.com/office/officeart/2005/8/layout/hierarchy2"/>
    <dgm:cxn modelId="{666642D4-8CAE-4234-9BA7-BEE687A31ADE}" type="presParOf" srcId="{C11E95D5-B375-4081-A1DF-807CFDD0E43F}" destId="{974D2C48-9588-4168-9DBE-AE9716120DFA}" srcOrd="1" destOrd="0" presId="urn:microsoft.com/office/officeart/2005/8/layout/hierarchy2"/>
    <dgm:cxn modelId="{63A764DB-EC23-4B45-970C-1FE83A0D4CEE}" type="presParOf" srcId="{5158C585-11E0-4E10-AAB2-AEB34CADDB70}" destId="{E6152A4B-2A05-4FDD-8194-5A68246A1459}" srcOrd="6" destOrd="0" presId="urn:microsoft.com/office/officeart/2005/8/layout/hierarchy2"/>
    <dgm:cxn modelId="{BACEC628-FDFC-4B12-B413-912900846182}" type="presParOf" srcId="{E6152A4B-2A05-4FDD-8194-5A68246A1459}" destId="{B508FAD4-27B2-4322-9BB5-96F1D9C115B6}" srcOrd="0" destOrd="0" presId="urn:microsoft.com/office/officeart/2005/8/layout/hierarchy2"/>
    <dgm:cxn modelId="{D42D5698-3694-4536-82F8-1434F16AE464}" type="presParOf" srcId="{5158C585-11E0-4E10-AAB2-AEB34CADDB70}" destId="{A829596B-A983-413A-A5DB-2E096E298A7E}" srcOrd="7" destOrd="0" presId="urn:microsoft.com/office/officeart/2005/8/layout/hierarchy2"/>
    <dgm:cxn modelId="{BB89C1B6-A9BF-40A6-8CDE-60A7FC575870}" type="presParOf" srcId="{A829596B-A983-413A-A5DB-2E096E298A7E}" destId="{6AF7763A-4436-4386-BFB4-A5835F789318}" srcOrd="0" destOrd="0" presId="urn:microsoft.com/office/officeart/2005/8/layout/hierarchy2"/>
    <dgm:cxn modelId="{18D96E90-405A-4729-AD50-7CE32412AF3C}" type="presParOf" srcId="{A829596B-A983-413A-A5DB-2E096E298A7E}" destId="{27E0FBAC-F94E-4D2C-8987-266652FC7393}" srcOrd="1" destOrd="0" presId="urn:microsoft.com/office/officeart/2005/8/layout/hierarchy2"/>
    <dgm:cxn modelId="{973BC112-33DE-46B7-B92A-77A6E629E726}" type="presParOf" srcId="{1893EE8A-A874-4868-BCFB-3FBDCF3E5F3C}" destId="{61801EE4-D392-4843-BB51-BF7C80089B1F}" srcOrd="2" destOrd="0" presId="urn:microsoft.com/office/officeart/2005/8/layout/hierarchy2"/>
    <dgm:cxn modelId="{2744CA6D-10D1-4949-9424-F2B93A2115E9}" type="presParOf" srcId="{61801EE4-D392-4843-BB51-BF7C80089B1F}" destId="{7D2C5581-9EEB-4A38-9FD9-4D8C039E625B}" srcOrd="0" destOrd="0" presId="urn:microsoft.com/office/officeart/2005/8/layout/hierarchy2"/>
    <dgm:cxn modelId="{EC08B4BA-7CE0-4DF9-9851-760D7C401783}" type="presParOf" srcId="{1893EE8A-A874-4868-BCFB-3FBDCF3E5F3C}" destId="{82C86DA7-F811-43F1-B38B-81AE1D2588C2}" srcOrd="3" destOrd="0" presId="urn:microsoft.com/office/officeart/2005/8/layout/hierarchy2"/>
    <dgm:cxn modelId="{1F71C3D5-0808-47AA-AA92-EA195D587615}" type="presParOf" srcId="{82C86DA7-F811-43F1-B38B-81AE1D2588C2}" destId="{123CC63A-3265-47F2-9A9B-51AFA9776047}" srcOrd="0" destOrd="0" presId="urn:microsoft.com/office/officeart/2005/8/layout/hierarchy2"/>
    <dgm:cxn modelId="{9C13F91E-008E-4C0F-AD02-858622AEBDD6}" type="presParOf" srcId="{82C86DA7-F811-43F1-B38B-81AE1D2588C2}" destId="{582091F8-5662-49E1-962C-4583ED0B29EE}" srcOrd="1" destOrd="0" presId="urn:microsoft.com/office/officeart/2005/8/layout/hierarchy2"/>
    <dgm:cxn modelId="{F2EB204F-BCFD-4E92-9190-EF06D2509E6A}" type="presParOf" srcId="{582091F8-5662-49E1-962C-4583ED0B29EE}" destId="{5C53B184-1EB3-42B5-A759-297777DE1792}" srcOrd="0" destOrd="0" presId="urn:microsoft.com/office/officeart/2005/8/layout/hierarchy2"/>
    <dgm:cxn modelId="{029AB4F4-8CA5-40FC-A394-595D92E533CD}" type="presParOf" srcId="{5C53B184-1EB3-42B5-A759-297777DE1792}" destId="{EF4E0BD1-92F6-4481-A0DA-A60B322ECA7A}" srcOrd="0" destOrd="0" presId="urn:microsoft.com/office/officeart/2005/8/layout/hierarchy2"/>
    <dgm:cxn modelId="{7AC9741D-8F37-4DDA-A622-BA0894F3B869}" type="presParOf" srcId="{582091F8-5662-49E1-962C-4583ED0B29EE}" destId="{921326C1-0123-4753-A1B4-42F10CE7DB1E}" srcOrd="1" destOrd="0" presId="urn:microsoft.com/office/officeart/2005/8/layout/hierarchy2"/>
    <dgm:cxn modelId="{55836C47-56A5-4844-8048-D1642F98CC4B}" type="presParOf" srcId="{921326C1-0123-4753-A1B4-42F10CE7DB1E}" destId="{30213010-D32B-4E13-A4F1-F975EE4F1901}" srcOrd="0" destOrd="0" presId="urn:microsoft.com/office/officeart/2005/8/layout/hierarchy2"/>
    <dgm:cxn modelId="{FD894494-9E8B-43B6-A674-801E9992CBBE}" type="presParOf" srcId="{921326C1-0123-4753-A1B4-42F10CE7DB1E}" destId="{CA23C9CB-C754-4350-BF4D-B11F7C335880}" srcOrd="1" destOrd="0" presId="urn:microsoft.com/office/officeart/2005/8/layout/hierarchy2"/>
    <dgm:cxn modelId="{7F1C1F3F-5B42-48FC-B43D-835BB8F00515}" type="presParOf" srcId="{582091F8-5662-49E1-962C-4583ED0B29EE}" destId="{8BF1F1EB-B793-4C97-9EC2-BDC03A984922}" srcOrd="2" destOrd="0" presId="urn:microsoft.com/office/officeart/2005/8/layout/hierarchy2"/>
    <dgm:cxn modelId="{45A78853-88CF-40D9-847F-A8BD6B2084B0}" type="presParOf" srcId="{8BF1F1EB-B793-4C97-9EC2-BDC03A984922}" destId="{552BC720-ABDE-4D1D-B6FD-5C0CDA0F4001}" srcOrd="0" destOrd="0" presId="urn:microsoft.com/office/officeart/2005/8/layout/hierarchy2"/>
    <dgm:cxn modelId="{EE96ED78-F892-41A1-9621-DFD3471E6E4B}" type="presParOf" srcId="{582091F8-5662-49E1-962C-4583ED0B29EE}" destId="{E538DBD4-5908-4A06-9C15-68C4D0119A3B}" srcOrd="3" destOrd="0" presId="urn:microsoft.com/office/officeart/2005/8/layout/hierarchy2"/>
    <dgm:cxn modelId="{389C9BAF-BBCD-4948-9E62-2E72842622A3}" type="presParOf" srcId="{E538DBD4-5908-4A06-9C15-68C4D0119A3B}" destId="{D6B91075-4FD9-4585-8FB0-14007A78D65B}" srcOrd="0" destOrd="0" presId="urn:microsoft.com/office/officeart/2005/8/layout/hierarchy2"/>
    <dgm:cxn modelId="{1123CB65-C4BC-4108-BA44-B4D80F19C899}" type="presParOf" srcId="{E538DBD4-5908-4A06-9C15-68C4D0119A3B}" destId="{5DC71444-6C2C-4637-A838-15C5E75D2122}" srcOrd="1" destOrd="0" presId="urn:microsoft.com/office/officeart/2005/8/layout/hierarchy2"/>
    <dgm:cxn modelId="{36AAF01B-DC67-4DC2-B643-5DF6E42EC892}" type="presParOf" srcId="{582091F8-5662-49E1-962C-4583ED0B29EE}" destId="{284333C5-4349-4FE0-B777-190154DD3CE9}" srcOrd="4" destOrd="0" presId="urn:microsoft.com/office/officeart/2005/8/layout/hierarchy2"/>
    <dgm:cxn modelId="{832F3987-F746-4B63-A7BB-36A1F827A724}" type="presParOf" srcId="{284333C5-4349-4FE0-B777-190154DD3CE9}" destId="{C70ED7EA-AA6E-4741-9060-BD97E16E15DB}" srcOrd="0" destOrd="0" presId="urn:microsoft.com/office/officeart/2005/8/layout/hierarchy2"/>
    <dgm:cxn modelId="{7D5F6BE4-AFEF-4FCA-A269-D7666B5A9AD6}" type="presParOf" srcId="{582091F8-5662-49E1-962C-4583ED0B29EE}" destId="{C648A8B1-6F4E-45DA-8D5F-24E8E2E7E5D9}" srcOrd="5" destOrd="0" presId="urn:microsoft.com/office/officeart/2005/8/layout/hierarchy2"/>
    <dgm:cxn modelId="{7E65483F-65C6-40CE-A0E4-7C65FA48344E}" type="presParOf" srcId="{C648A8B1-6F4E-45DA-8D5F-24E8E2E7E5D9}" destId="{82C144D3-421C-4144-8B43-93E193E2A799}" srcOrd="0" destOrd="0" presId="urn:microsoft.com/office/officeart/2005/8/layout/hierarchy2"/>
    <dgm:cxn modelId="{1C1F6740-DDD3-40F8-BA03-DBE244E12D74}" type="presParOf" srcId="{C648A8B1-6F4E-45DA-8D5F-24E8E2E7E5D9}" destId="{7D7337D1-32F8-47BB-B8D2-01E6ACCDD4BD}" srcOrd="1" destOrd="0" presId="urn:microsoft.com/office/officeart/2005/8/layout/hierarchy2"/>
    <dgm:cxn modelId="{C5F875A4-8812-47A6-85CE-54E9B2A64FF8}" type="presParOf" srcId="{582091F8-5662-49E1-962C-4583ED0B29EE}" destId="{0825359D-DDFE-49B9-ADBF-9F023D4EA8FE}" srcOrd="6" destOrd="0" presId="urn:microsoft.com/office/officeart/2005/8/layout/hierarchy2"/>
    <dgm:cxn modelId="{900208B6-DB07-4980-8C27-3BC06CDEB81C}" type="presParOf" srcId="{0825359D-DDFE-49B9-ADBF-9F023D4EA8FE}" destId="{18184232-23D9-4F1E-B228-4E36953ACECC}" srcOrd="0" destOrd="0" presId="urn:microsoft.com/office/officeart/2005/8/layout/hierarchy2"/>
    <dgm:cxn modelId="{E4637904-4954-4907-A944-9A233110FBBD}" type="presParOf" srcId="{582091F8-5662-49E1-962C-4583ED0B29EE}" destId="{6F7D6F3C-D03D-4C49-9372-A309CC0702D7}" srcOrd="7" destOrd="0" presId="urn:microsoft.com/office/officeart/2005/8/layout/hierarchy2"/>
    <dgm:cxn modelId="{67760E58-BFF9-4FFF-A357-345F2D7BF24F}" type="presParOf" srcId="{6F7D6F3C-D03D-4C49-9372-A309CC0702D7}" destId="{12FE243F-E41F-46F9-AFD4-F74927DC65E1}" srcOrd="0" destOrd="0" presId="urn:microsoft.com/office/officeart/2005/8/layout/hierarchy2"/>
    <dgm:cxn modelId="{3F95DB1E-70C4-4675-B2DF-7999285AD6B7}" type="presParOf" srcId="{6F7D6F3C-D03D-4C49-9372-A309CC0702D7}" destId="{C4963B33-8928-44F3-9EB6-D798FAC0DC2C}" srcOrd="1" destOrd="0" presId="urn:microsoft.com/office/officeart/2005/8/layout/hierarchy2"/>
    <dgm:cxn modelId="{15B952F7-28A4-4146-BBA3-F178B2DDE8A4}" type="presParOf" srcId="{1893EE8A-A874-4868-BCFB-3FBDCF3E5F3C}" destId="{BE7CECA0-AE09-4C5E-9133-8FBFBADE0F53}" srcOrd="4" destOrd="0" presId="urn:microsoft.com/office/officeart/2005/8/layout/hierarchy2"/>
    <dgm:cxn modelId="{B9DF23D7-4F8C-4976-AA83-D66BAB78DA81}" type="presParOf" srcId="{BE7CECA0-AE09-4C5E-9133-8FBFBADE0F53}" destId="{AD1AE87F-FB70-4F78-A765-D82A2EE93862}" srcOrd="0" destOrd="0" presId="urn:microsoft.com/office/officeart/2005/8/layout/hierarchy2"/>
    <dgm:cxn modelId="{544A5EBA-0992-4A33-B9F5-350EA6E122F8}" type="presParOf" srcId="{1893EE8A-A874-4868-BCFB-3FBDCF3E5F3C}" destId="{A19166AB-3C8E-4FDE-B9C9-BCB6D153F09B}" srcOrd="5" destOrd="0" presId="urn:microsoft.com/office/officeart/2005/8/layout/hierarchy2"/>
    <dgm:cxn modelId="{97394E7C-2E81-477D-9962-224CA0A207D5}" type="presParOf" srcId="{A19166AB-3C8E-4FDE-B9C9-BCB6D153F09B}" destId="{C4273FF2-C385-4ECD-91B1-7FCE387B195B}" srcOrd="0" destOrd="0" presId="urn:microsoft.com/office/officeart/2005/8/layout/hierarchy2"/>
    <dgm:cxn modelId="{CA182F0C-AD7D-4F73-AF22-4951A85202D0}" type="presParOf" srcId="{A19166AB-3C8E-4FDE-B9C9-BCB6D153F09B}" destId="{C2BA992E-5C5F-46AC-BB19-3C2407258A9B}" srcOrd="1" destOrd="0" presId="urn:microsoft.com/office/officeart/2005/8/layout/hierarchy2"/>
    <dgm:cxn modelId="{C31AE86C-E7CC-454D-B282-48A6551B6062}" type="presParOf" srcId="{C2BA992E-5C5F-46AC-BB19-3C2407258A9B}" destId="{3110F055-E381-440B-8341-7B2034EEF191}" srcOrd="0" destOrd="0" presId="urn:microsoft.com/office/officeart/2005/8/layout/hierarchy2"/>
    <dgm:cxn modelId="{A3886938-BC9D-4B43-9AA9-5546D9CF08AB}" type="presParOf" srcId="{3110F055-E381-440B-8341-7B2034EEF191}" destId="{0D09E744-3751-4535-AF90-F6721AFB3B22}" srcOrd="0" destOrd="0" presId="urn:microsoft.com/office/officeart/2005/8/layout/hierarchy2"/>
    <dgm:cxn modelId="{B75EF8B6-920A-45D0-95FF-D6F12D199D5E}" type="presParOf" srcId="{C2BA992E-5C5F-46AC-BB19-3C2407258A9B}" destId="{B4567C54-2E34-4FF0-9682-C5B543F24811}" srcOrd="1" destOrd="0" presId="urn:microsoft.com/office/officeart/2005/8/layout/hierarchy2"/>
    <dgm:cxn modelId="{37800408-42CC-4BA8-AC8F-00EC64A3757F}" type="presParOf" srcId="{B4567C54-2E34-4FF0-9682-C5B543F24811}" destId="{D3101C63-E8A5-4B2C-B031-23ED4DD77C4F}" srcOrd="0" destOrd="0" presId="urn:microsoft.com/office/officeart/2005/8/layout/hierarchy2"/>
    <dgm:cxn modelId="{97DD84AA-93CE-4FEB-82B1-AC2F6244B561}" type="presParOf" srcId="{B4567C54-2E34-4FF0-9682-C5B543F24811}" destId="{3958E23E-B536-4D03-B44C-C1FD91B608C5}" srcOrd="1" destOrd="0" presId="urn:microsoft.com/office/officeart/2005/8/layout/hierarchy2"/>
    <dgm:cxn modelId="{8D387773-8880-4781-96E4-F023110B3D10}" type="presParOf" srcId="{C2BA992E-5C5F-46AC-BB19-3C2407258A9B}" destId="{E5BB570E-1A6C-47F6-AF01-58B038AB66D1}" srcOrd="2" destOrd="0" presId="urn:microsoft.com/office/officeart/2005/8/layout/hierarchy2"/>
    <dgm:cxn modelId="{A4E63B28-E329-4282-A715-ADA180B4CB50}" type="presParOf" srcId="{E5BB570E-1A6C-47F6-AF01-58B038AB66D1}" destId="{5BADDD89-474E-42BB-B058-D27931A20699}" srcOrd="0" destOrd="0" presId="urn:microsoft.com/office/officeart/2005/8/layout/hierarchy2"/>
    <dgm:cxn modelId="{B2959E8B-EA74-411A-927E-E072CB3CE4B6}" type="presParOf" srcId="{C2BA992E-5C5F-46AC-BB19-3C2407258A9B}" destId="{166801CF-6739-4D09-9FAF-24322766F4EC}" srcOrd="3" destOrd="0" presId="urn:microsoft.com/office/officeart/2005/8/layout/hierarchy2"/>
    <dgm:cxn modelId="{5E2371E4-CE84-4143-9FC7-88C4F76644DE}" type="presParOf" srcId="{166801CF-6739-4D09-9FAF-24322766F4EC}" destId="{80693E9B-AEF2-47D0-8AB0-0C5195FAC258}" srcOrd="0" destOrd="0" presId="urn:microsoft.com/office/officeart/2005/8/layout/hierarchy2"/>
    <dgm:cxn modelId="{A8AD8560-FFFF-417A-90BE-519D4BBB362C}" type="presParOf" srcId="{166801CF-6739-4D09-9FAF-24322766F4EC}" destId="{60B96349-81C3-4D95-A76F-00EF32F355D7}" srcOrd="1" destOrd="0" presId="urn:microsoft.com/office/officeart/2005/8/layout/hierarchy2"/>
    <dgm:cxn modelId="{440B4E3D-7162-452A-81EE-35339B52B536}" type="presParOf" srcId="{C2BA992E-5C5F-46AC-BB19-3C2407258A9B}" destId="{68DC416F-C2D1-469C-B24B-4106009AB9DD}" srcOrd="4" destOrd="0" presId="urn:microsoft.com/office/officeart/2005/8/layout/hierarchy2"/>
    <dgm:cxn modelId="{EC60AC8D-123D-451D-A628-9092D8321B63}" type="presParOf" srcId="{68DC416F-C2D1-469C-B24B-4106009AB9DD}" destId="{5B4CF85D-B918-47FF-A742-97A8B68DC132}" srcOrd="0" destOrd="0" presId="urn:microsoft.com/office/officeart/2005/8/layout/hierarchy2"/>
    <dgm:cxn modelId="{D7C6E95C-F783-40A5-ABF9-1DE6BA756E39}" type="presParOf" srcId="{C2BA992E-5C5F-46AC-BB19-3C2407258A9B}" destId="{152D4174-4780-4D73-8026-E16CC0E9187D}" srcOrd="5" destOrd="0" presId="urn:microsoft.com/office/officeart/2005/8/layout/hierarchy2"/>
    <dgm:cxn modelId="{B0B8FD5D-B819-433A-A915-7ACB53ECA9EC}" type="presParOf" srcId="{152D4174-4780-4D73-8026-E16CC0E9187D}" destId="{DEED2D5B-6931-4178-B548-280F90C33869}" srcOrd="0" destOrd="0" presId="urn:microsoft.com/office/officeart/2005/8/layout/hierarchy2"/>
    <dgm:cxn modelId="{284A6FC8-967F-473A-B127-D1E31F3A9665}" type="presParOf" srcId="{152D4174-4780-4D73-8026-E16CC0E9187D}" destId="{3BE34A44-8B5C-4676-8C11-DCAB9EB10F1C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21BCC2-C251-4BCA-9398-2EAC34E5E5D1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F93EE552-1236-470D-98B6-9B185ECE032D}">
      <dgm:prSet phldrT="[Texto]"/>
      <dgm:spPr/>
      <dgm:t>
        <a:bodyPr/>
        <a:lstStyle/>
        <a:p>
          <a:r>
            <a:rPr lang="es-MX" dirty="0" smtClean="0"/>
            <a:t>Estrategia Preventiva</a:t>
          </a:r>
          <a:endParaRPr lang="es-GT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491306B-3EB8-4C9B-A80C-796670638D76}" type="parTrans" cxnId="{2622FC98-CCE2-417A-9AF6-F4AC012C35B5}">
      <dgm:prSet/>
      <dgm:spPr/>
      <dgm:t>
        <a:bodyPr/>
        <a:lstStyle/>
        <a:p>
          <a:endParaRPr lang="es-GT"/>
        </a:p>
      </dgm:t>
    </dgm:pt>
    <dgm:pt modelId="{892F7B79-0A04-499E-9446-7FBD0678C256}" type="sibTrans" cxnId="{2622FC98-CCE2-417A-9AF6-F4AC012C35B5}">
      <dgm:prSet/>
      <dgm:spPr/>
      <dgm:t>
        <a:bodyPr/>
        <a:lstStyle/>
        <a:p>
          <a:endParaRPr lang="es-GT"/>
        </a:p>
      </dgm:t>
    </dgm:pt>
    <dgm:pt modelId="{5E0D0510-50D3-4895-B362-CBA67667FFF6}">
      <dgm:prSet phldrT="[Texto]"/>
      <dgm:spPr/>
      <dgm:t>
        <a:bodyPr/>
        <a:lstStyle/>
        <a:p>
          <a:r>
            <a:rPr lang="es-MX" dirty="0" smtClean="0"/>
            <a:t>Mesa Técnica de Seguridad Turística </a:t>
          </a:r>
          <a:endParaRPr lang="es-GT" dirty="0"/>
        </a:p>
      </dgm:t>
    </dgm:pt>
    <dgm:pt modelId="{16790C8A-867D-4636-B518-91641844470C}" type="parTrans" cxnId="{2F54C0DB-BA6A-4B69-8F54-93B89E03B3EB}">
      <dgm:prSet/>
      <dgm:spPr/>
      <dgm:t>
        <a:bodyPr/>
        <a:lstStyle/>
        <a:p>
          <a:endParaRPr lang="es-GT" dirty="0"/>
        </a:p>
      </dgm:t>
    </dgm:pt>
    <dgm:pt modelId="{9E52C2C9-2D1F-4892-B5BE-209C5BFF661B}" type="sibTrans" cxnId="{2F54C0DB-BA6A-4B69-8F54-93B89E03B3EB}">
      <dgm:prSet/>
      <dgm:spPr/>
      <dgm:t>
        <a:bodyPr/>
        <a:lstStyle/>
        <a:p>
          <a:endParaRPr lang="es-GT"/>
        </a:p>
      </dgm:t>
    </dgm:pt>
    <dgm:pt modelId="{C1D09D17-E6B8-4BCF-BD8E-EE4647924123}">
      <dgm:prSet phldrT="[Texto]"/>
      <dgm:spPr/>
      <dgm:t>
        <a:bodyPr/>
        <a:lstStyle/>
        <a:p>
          <a:r>
            <a:rPr lang="es-MX" dirty="0" smtClean="0"/>
            <a:t>Capacitación Seguridad/ Turismo</a:t>
          </a:r>
          <a:endParaRPr lang="es-GT" dirty="0"/>
        </a:p>
      </dgm:t>
    </dgm:pt>
    <dgm:pt modelId="{8B652796-D88B-47B0-841D-18F8BDA587FE}" type="parTrans" cxnId="{3718674E-5234-4F22-880B-5CFAF90D5754}">
      <dgm:prSet/>
      <dgm:spPr/>
      <dgm:t>
        <a:bodyPr/>
        <a:lstStyle/>
        <a:p>
          <a:endParaRPr lang="es-GT" dirty="0"/>
        </a:p>
      </dgm:t>
    </dgm:pt>
    <dgm:pt modelId="{70D682E5-EC73-4134-B6AF-77D3B8883CEB}" type="sibTrans" cxnId="{3718674E-5234-4F22-880B-5CFAF90D5754}">
      <dgm:prSet/>
      <dgm:spPr/>
      <dgm:t>
        <a:bodyPr/>
        <a:lstStyle/>
        <a:p>
          <a:endParaRPr lang="es-GT"/>
        </a:p>
      </dgm:t>
    </dgm:pt>
    <dgm:pt modelId="{4696CADC-FA9D-4AE0-B505-07C2C943B7A6}">
      <dgm:prSet phldrT="[Texto]"/>
      <dgm:spPr/>
      <dgm:t>
        <a:bodyPr/>
        <a:lstStyle/>
        <a:p>
          <a:r>
            <a:rPr lang="es-MX" dirty="0" smtClean="0"/>
            <a:t>ESNNA en Viajes y Turismo</a:t>
          </a:r>
          <a:endParaRPr lang="es-GT" dirty="0"/>
        </a:p>
      </dgm:t>
    </dgm:pt>
    <dgm:pt modelId="{7BE8750D-AD99-45B7-8BD5-A635612FC398}" type="parTrans" cxnId="{4508A348-87AE-4A91-A8DF-16909942B9D2}">
      <dgm:prSet/>
      <dgm:spPr/>
      <dgm:t>
        <a:bodyPr/>
        <a:lstStyle/>
        <a:p>
          <a:endParaRPr lang="es-GT" dirty="0"/>
        </a:p>
      </dgm:t>
    </dgm:pt>
    <dgm:pt modelId="{30EE0A29-F7EB-4765-AC01-3338A0FD09DB}" type="sibTrans" cxnId="{4508A348-87AE-4A91-A8DF-16909942B9D2}">
      <dgm:prSet/>
      <dgm:spPr/>
      <dgm:t>
        <a:bodyPr/>
        <a:lstStyle/>
        <a:p>
          <a:endParaRPr lang="es-GT"/>
        </a:p>
      </dgm:t>
    </dgm:pt>
    <dgm:pt modelId="{D149BE97-8B72-4639-ADF7-630BC95588D3}">
      <dgm:prSet/>
      <dgm:spPr/>
      <dgm:t>
        <a:bodyPr/>
        <a:lstStyle/>
        <a:p>
          <a:r>
            <a:rPr lang="es-MX" dirty="0" smtClean="0"/>
            <a:t>Distintivos Taxi y Lancha Segura</a:t>
          </a:r>
          <a:endParaRPr lang="es-GT" dirty="0"/>
        </a:p>
      </dgm:t>
    </dgm:pt>
    <dgm:pt modelId="{F86420B5-1CDD-4D8D-A5B5-12BA56F5EE9C}" type="parTrans" cxnId="{77C10DEE-0583-4773-9846-4C924DDDBCA6}">
      <dgm:prSet/>
      <dgm:spPr/>
      <dgm:t>
        <a:bodyPr/>
        <a:lstStyle/>
        <a:p>
          <a:endParaRPr lang="es-GT" dirty="0"/>
        </a:p>
      </dgm:t>
    </dgm:pt>
    <dgm:pt modelId="{395C2559-0AA9-474F-86CD-15B86C304179}" type="sibTrans" cxnId="{77C10DEE-0583-4773-9846-4C924DDDBCA6}">
      <dgm:prSet/>
      <dgm:spPr/>
      <dgm:t>
        <a:bodyPr/>
        <a:lstStyle/>
        <a:p>
          <a:endParaRPr lang="es-GT"/>
        </a:p>
      </dgm:t>
    </dgm:pt>
    <dgm:pt modelId="{476B9B8B-D254-4D5E-B389-E12CD79B347B}" type="pres">
      <dgm:prSet presAssocID="{1321BCC2-C251-4BCA-9398-2EAC34E5E5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53E6FBA8-04EF-4F79-AA99-88EC7F8C7A85}" type="pres">
      <dgm:prSet presAssocID="{F93EE552-1236-470D-98B6-9B185ECE032D}" presName="root1" presStyleCnt="0"/>
      <dgm:spPr/>
      <dgm:t>
        <a:bodyPr/>
        <a:lstStyle/>
        <a:p>
          <a:endParaRPr lang="es-GT"/>
        </a:p>
      </dgm:t>
    </dgm:pt>
    <dgm:pt modelId="{9C87B0DF-976C-4932-9F25-D1BA420BB2D8}" type="pres">
      <dgm:prSet presAssocID="{F93EE552-1236-470D-98B6-9B185ECE032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07A60382-56D2-4465-BD9F-4D7D4FFE791B}" type="pres">
      <dgm:prSet presAssocID="{F93EE552-1236-470D-98B6-9B185ECE032D}" presName="level2hierChild" presStyleCnt="0"/>
      <dgm:spPr/>
      <dgm:t>
        <a:bodyPr/>
        <a:lstStyle/>
        <a:p>
          <a:endParaRPr lang="es-GT"/>
        </a:p>
      </dgm:t>
    </dgm:pt>
    <dgm:pt modelId="{88C1C0E9-024E-4D1B-8240-CD86AA318EEE}" type="pres">
      <dgm:prSet presAssocID="{16790C8A-867D-4636-B518-91641844470C}" presName="conn2-1" presStyleLbl="parChTrans1D2" presStyleIdx="0" presStyleCnt="4"/>
      <dgm:spPr/>
      <dgm:t>
        <a:bodyPr/>
        <a:lstStyle/>
        <a:p>
          <a:endParaRPr lang="es-GT"/>
        </a:p>
      </dgm:t>
    </dgm:pt>
    <dgm:pt modelId="{19CFB87E-F0C0-4B99-BCCF-7138262C0B75}" type="pres">
      <dgm:prSet presAssocID="{16790C8A-867D-4636-B518-91641844470C}" presName="connTx" presStyleLbl="parChTrans1D2" presStyleIdx="0" presStyleCnt="4"/>
      <dgm:spPr/>
      <dgm:t>
        <a:bodyPr/>
        <a:lstStyle/>
        <a:p>
          <a:endParaRPr lang="es-GT"/>
        </a:p>
      </dgm:t>
    </dgm:pt>
    <dgm:pt modelId="{956A5349-F13D-46E1-ABEF-FEFCCCA9D987}" type="pres">
      <dgm:prSet presAssocID="{5E0D0510-50D3-4895-B362-CBA67667FFF6}" presName="root2" presStyleCnt="0"/>
      <dgm:spPr/>
      <dgm:t>
        <a:bodyPr/>
        <a:lstStyle/>
        <a:p>
          <a:endParaRPr lang="es-GT"/>
        </a:p>
      </dgm:t>
    </dgm:pt>
    <dgm:pt modelId="{D6EF84EE-7101-4FFD-B39B-6A45DC945A5D}" type="pres">
      <dgm:prSet presAssocID="{5E0D0510-50D3-4895-B362-CBA67667FFF6}" presName="LevelTwoTextNode" presStyleLbl="node2" presStyleIdx="0" presStyleCnt="4" custScaleX="210020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BF5BB06B-5021-4258-891A-AF2E528A64B4}" type="pres">
      <dgm:prSet presAssocID="{5E0D0510-50D3-4895-B362-CBA67667FFF6}" presName="level3hierChild" presStyleCnt="0"/>
      <dgm:spPr/>
      <dgm:t>
        <a:bodyPr/>
        <a:lstStyle/>
        <a:p>
          <a:endParaRPr lang="es-GT"/>
        </a:p>
      </dgm:t>
    </dgm:pt>
    <dgm:pt modelId="{49F47C0C-F9EC-42A9-8514-6A127F989ECF}" type="pres">
      <dgm:prSet presAssocID="{8B652796-D88B-47B0-841D-18F8BDA587FE}" presName="conn2-1" presStyleLbl="parChTrans1D2" presStyleIdx="1" presStyleCnt="4"/>
      <dgm:spPr/>
      <dgm:t>
        <a:bodyPr/>
        <a:lstStyle/>
        <a:p>
          <a:endParaRPr lang="es-GT"/>
        </a:p>
      </dgm:t>
    </dgm:pt>
    <dgm:pt modelId="{90E03A4A-68C2-450D-BF6B-A18C5DAF1312}" type="pres">
      <dgm:prSet presAssocID="{8B652796-D88B-47B0-841D-18F8BDA587FE}" presName="connTx" presStyleLbl="parChTrans1D2" presStyleIdx="1" presStyleCnt="4"/>
      <dgm:spPr/>
      <dgm:t>
        <a:bodyPr/>
        <a:lstStyle/>
        <a:p>
          <a:endParaRPr lang="es-GT"/>
        </a:p>
      </dgm:t>
    </dgm:pt>
    <dgm:pt modelId="{9E0C4F8F-04C4-4032-B033-37AB8F688050}" type="pres">
      <dgm:prSet presAssocID="{C1D09D17-E6B8-4BCF-BD8E-EE4647924123}" presName="root2" presStyleCnt="0"/>
      <dgm:spPr/>
      <dgm:t>
        <a:bodyPr/>
        <a:lstStyle/>
        <a:p>
          <a:endParaRPr lang="es-GT"/>
        </a:p>
      </dgm:t>
    </dgm:pt>
    <dgm:pt modelId="{5EEE12BA-BCAA-437A-8C18-616E5D9D43FA}" type="pres">
      <dgm:prSet presAssocID="{C1D09D17-E6B8-4BCF-BD8E-EE4647924123}" presName="LevelTwoTextNode" presStyleLbl="node2" presStyleIdx="1" presStyleCnt="4" custScaleX="210035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CA42C2A1-BE14-465B-8525-0B0CC7B42E56}" type="pres">
      <dgm:prSet presAssocID="{C1D09D17-E6B8-4BCF-BD8E-EE4647924123}" presName="level3hierChild" presStyleCnt="0"/>
      <dgm:spPr/>
      <dgm:t>
        <a:bodyPr/>
        <a:lstStyle/>
        <a:p>
          <a:endParaRPr lang="es-GT"/>
        </a:p>
      </dgm:t>
    </dgm:pt>
    <dgm:pt modelId="{112597EE-62A2-41A8-A858-F49AE95CBDBE}" type="pres">
      <dgm:prSet presAssocID="{F86420B5-1CDD-4D8D-A5B5-12BA56F5EE9C}" presName="conn2-1" presStyleLbl="parChTrans1D2" presStyleIdx="2" presStyleCnt="4"/>
      <dgm:spPr/>
      <dgm:t>
        <a:bodyPr/>
        <a:lstStyle/>
        <a:p>
          <a:endParaRPr lang="es-GT"/>
        </a:p>
      </dgm:t>
    </dgm:pt>
    <dgm:pt modelId="{02F37A6E-DBD8-4D29-8752-83B0822D0A48}" type="pres">
      <dgm:prSet presAssocID="{F86420B5-1CDD-4D8D-A5B5-12BA56F5EE9C}" presName="connTx" presStyleLbl="parChTrans1D2" presStyleIdx="2" presStyleCnt="4"/>
      <dgm:spPr/>
      <dgm:t>
        <a:bodyPr/>
        <a:lstStyle/>
        <a:p>
          <a:endParaRPr lang="es-GT"/>
        </a:p>
      </dgm:t>
    </dgm:pt>
    <dgm:pt modelId="{49CB13B8-0F99-4BD0-979D-1D703608247C}" type="pres">
      <dgm:prSet presAssocID="{D149BE97-8B72-4639-ADF7-630BC95588D3}" presName="root2" presStyleCnt="0"/>
      <dgm:spPr/>
      <dgm:t>
        <a:bodyPr/>
        <a:lstStyle/>
        <a:p>
          <a:endParaRPr lang="es-GT"/>
        </a:p>
      </dgm:t>
    </dgm:pt>
    <dgm:pt modelId="{DC6F3EE6-43C5-40AB-91EA-F4D418FD25FA}" type="pres">
      <dgm:prSet presAssocID="{D149BE97-8B72-4639-ADF7-630BC95588D3}" presName="LevelTwoTextNode" presStyleLbl="node2" presStyleIdx="2" presStyleCnt="4" custScaleX="208872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98CFD115-C006-48D0-8A3A-02B916FED7D1}" type="pres">
      <dgm:prSet presAssocID="{D149BE97-8B72-4639-ADF7-630BC95588D3}" presName="level3hierChild" presStyleCnt="0"/>
      <dgm:spPr/>
      <dgm:t>
        <a:bodyPr/>
        <a:lstStyle/>
        <a:p>
          <a:endParaRPr lang="es-GT"/>
        </a:p>
      </dgm:t>
    </dgm:pt>
    <dgm:pt modelId="{AE679DA7-7CD9-485F-B807-E426B8EEA40A}" type="pres">
      <dgm:prSet presAssocID="{7BE8750D-AD99-45B7-8BD5-A635612FC398}" presName="conn2-1" presStyleLbl="parChTrans1D2" presStyleIdx="3" presStyleCnt="4"/>
      <dgm:spPr/>
      <dgm:t>
        <a:bodyPr/>
        <a:lstStyle/>
        <a:p>
          <a:endParaRPr lang="es-GT"/>
        </a:p>
      </dgm:t>
    </dgm:pt>
    <dgm:pt modelId="{ADDEB2E5-B739-468F-821A-FEC221284F8C}" type="pres">
      <dgm:prSet presAssocID="{7BE8750D-AD99-45B7-8BD5-A635612FC398}" presName="connTx" presStyleLbl="parChTrans1D2" presStyleIdx="3" presStyleCnt="4"/>
      <dgm:spPr/>
      <dgm:t>
        <a:bodyPr/>
        <a:lstStyle/>
        <a:p>
          <a:endParaRPr lang="es-GT"/>
        </a:p>
      </dgm:t>
    </dgm:pt>
    <dgm:pt modelId="{22D07364-304D-492F-B3B6-78F25CD62C0B}" type="pres">
      <dgm:prSet presAssocID="{4696CADC-FA9D-4AE0-B505-07C2C943B7A6}" presName="root2" presStyleCnt="0"/>
      <dgm:spPr/>
      <dgm:t>
        <a:bodyPr/>
        <a:lstStyle/>
        <a:p>
          <a:endParaRPr lang="es-GT"/>
        </a:p>
      </dgm:t>
    </dgm:pt>
    <dgm:pt modelId="{44BDC76C-A189-443E-95C0-26A3D6C5EE42}" type="pres">
      <dgm:prSet presAssocID="{4696CADC-FA9D-4AE0-B505-07C2C943B7A6}" presName="LevelTwoTextNode" presStyleLbl="node2" presStyleIdx="3" presStyleCnt="4" custScaleX="209321" custLinFactNeighborX="-909" custLinFactNeighborY="-2702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D6A1AF49-71AC-41DE-B4CB-338554C50993}" type="pres">
      <dgm:prSet presAssocID="{4696CADC-FA9D-4AE0-B505-07C2C943B7A6}" presName="level3hierChild" presStyleCnt="0"/>
      <dgm:spPr/>
      <dgm:t>
        <a:bodyPr/>
        <a:lstStyle/>
        <a:p>
          <a:endParaRPr lang="es-GT"/>
        </a:p>
      </dgm:t>
    </dgm:pt>
  </dgm:ptLst>
  <dgm:cxnLst>
    <dgm:cxn modelId="{F20825B6-023D-4084-BE03-2A359CBF0C3A}" type="presOf" srcId="{8B652796-D88B-47B0-841D-18F8BDA587FE}" destId="{49F47C0C-F9EC-42A9-8514-6A127F989ECF}" srcOrd="0" destOrd="0" presId="urn:microsoft.com/office/officeart/2008/layout/HorizontalMultiLevelHierarchy"/>
    <dgm:cxn modelId="{53EC64C2-FE50-4B31-9E1E-C5F59A3ACB84}" type="presOf" srcId="{C1D09D17-E6B8-4BCF-BD8E-EE4647924123}" destId="{5EEE12BA-BCAA-437A-8C18-616E5D9D43FA}" srcOrd="0" destOrd="0" presId="urn:microsoft.com/office/officeart/2008/layout/HorizontalMultiLevelHierarchy"/>
    <dgm:cxn modelId="{A3D01C16-6710-4298-9C96-84DA0C694882}" type="presOf" srcId="{16790C8A-867D-4636-B518-91641844470C}" destId="{19CFB87E-F0C0-4B99-BCCF-7138262C0B75}" srcOrd="1" destOrd="0" presId="urn:microsoft.com/office/officeart/2008/layout/HorizontalMultiLevelHierarchy"/>
    <dgm:cxn modelId="{209D3E86-6E48-42FB-B985-0D824F7A7AFF}" type="presOf" srcId="{7BE8750D-AD99-45B7-8BD5-A635612FC398}" destId="{AE679DA7-7CD9-485F-B807-E426B8EEA40A}" srcOrd="0" destOrd="0" presId="urn:microsoft.com/office/officeart/2008/layout/HorizontalMultiLevelHierarchy"/>
    <dgm:cxn modelId="{2622FC98-CCE2-417A-9AF6-F4AC012C35B5}" srcId="{1321BCC2-C251-4BCA-9398-2EAC34E5E5D1}" destId="{F93EE552-1236-470D-98B6-9B185ECE032D}" srcOrd="0" destOrd="0" parTransId="{C491306B-3EB8-4C9B-A80C-796670638D76}" sibTransId="{892F7B79-0A04-499E-9446-7FBD0678C256}"/>
    <dgm:cxn modelId="{2F54C0DB-BA6A-4B69-8F54-93B89E03B3EB}" srcId="{F93EE552-1236-470D-98B6-9B185ECE032D}" destId="{5E0D0510-50D3-4895-B362-CBA67667FFF6}" srcOrd="0" destOrd="0" parTransId="{16790C8A-867D-4636-B518-91641844470C}" sibTransId="{9E52C2C9-2D1F-4892-B5BE-209C5BFF661B}"/>
    <dgm:cxn modelId="{3718674E-5234-4F22-880B-5CFAF90D5754}" srcId="{F93EE552-1236-470D-98B6-9B185ECE032D}" destId="{C1D09D17-E6B8-4BCF-BD8E-EE4647924123}" srcOrd="1" destOrd="0" parTransId="{8B652796-D88B-47B0-841D-18F8BDA587FE}" sibTransId="{70D682E5-EC73-4134-B6AF-77D3B8883CEB}"/>
    <dgm:cxn modelId="{4508A348-87AE-4A91-A8DF-16909942B9D2}" srcId="{F93EE552-1236-470D-98B6-9B185ECE032D}" destId="{4696CADC-FA9D-4AE0-B505-07C2C943B7A6}" srcOrd="3" destOrd="0" parTransId="{7BE8750D-AD99-45B7-8BD5-A635612FC398}" sibTransId="{30EE0A29-F7EB-4765-AC01-3338A0FD09DB}"/>
    <dgm:cxn modelId="{CD8E2EE4-AF07-4C99-AEC6-F2AEEE7CF013}" type="presOf" srcId="{F86420B5-1CDD-4D8D-A5B5-12BA56F5EE9C}" destId="{02F37A6E-DBD8-4D29-8752-83B0822D0A48}" srcOrd="1" destOrd="0" presId="urn:microsoft.com/office/officeart/2008/layout/HorizontalMultiLevelHierarchy"/>
    <dgm:cxn modelId="{470BF8CD-DF3B-40BB-9A67-D4F9501AE868}" type="presOf" srcId="{16790C8A-867D-4636-B518-91641844470C}" destId="{88C1C0E9-024E-4D1B-8240-CD86AA318EEE}" srcOrd="0" destOrd="0" presId="urn:microsoft.com/office/officeart/2008/layout/HorizontalMultiLevelHierarchy"/>
    <dgm:cxn modelId="{77C10DEE-0583-4773-9846-4C924DDDBCA6}" srcId="{F93EE552-1236-470D-98B6-9B185ECE032D}" destId="{D149BE97-8B72-4639-ADF7-630BC95588D3}" srcOrd="2" destOrd="0" parTransId="{F86420B5-1CDD-4D8D-A5B5-12BA56F5EE9C}" sibTransId="{395C2559-0AA9-474F-86CD-15B86C304179}"/>
    <dgm:cxn modelId="{C3EB3FE5-8B5C-429F-8A26-6054E71226AE}" type="presOf" srcId="{5E0D0510-50D3-4895-B362-CBA67667FFF6}" destId="{D6EF84EE-7101-4FFD-B39B-6A45DC945A5D}" srcOrd="0" destOrd="0" presId="urn:microsoft.com/office/officeart/2008/layout/HorizontalMultiLevelHierarchy"/>
    <dgm:cxn modelId="{0228B7F7-F62F-47A5-A46F-68804FA640FD}" type="presOf" srcId="{1321BCC2-C251-4BCA-9398-2EAC34E5E5D1}" destId="{476B9B8B-D254-4D5E-B389-E12CD79B347B}" srcOrd="0" destOrd="0" presId="urn:microsoft.com/office/officeart/2008/layout/HorizontalMultiLevelHierarchy"/>
    <dgm:cxn modelId="{0A6B71FA-E323-4F37-AD9C-37CDF1C6E798}" type="presOf" srcId="{D149BE97-8B72-4639-ADF7-630BC95588D3}" destId="{DC6F3EE6-43C5-40AB-91EA-F4D418FD25FA}" srcOrd="0" destOrd="0" presId="urn:microsoft.com/office/officeart/2008/layout/HorizontalMultiLevelHierarchy"/>
    <dgm:cxn modelId="{799FD125-528A-459E-8449-21CA28B088D5}" type="presOf" srcId="{F93EE552-1236-470D-98B6-9B185ECE032D}" destId="{9C87B0DF-976C-4932-9F25-D1BA420BB2D8}" srcOrd="0" destOrd="0" presId="urn:microsoft.com/office/officeart/2008/layout/HorizontalMultiLevelHierarchy"/>
    <dgm:cxn modelId="{30BB7199-5CDC-45CF-A058-493F6C78DF78}" type="presOf" srcId="{8B652796-D88B-47B0-841D-18F8BDA587FE}" destId="{90E03A4A-68C2-450D-BF6B-A18C5DAF1312}" srcOrd="1" destOrd="0" presId="urn:microsoft.com/office/officeart/2008/layout/HorizontalMultiLevelHierarchy"/>
    <dgm:cxn modelId="{BC2673D0-63B1-4AB7-831F-F554EC427F3C}" type="presOf" srcId="{4696CADC-FA9D-4AE0-B505-07C2C943B7A6}" destId="{44BDC76C-A189-443E-95C0-26A3D6C5EE42}" srcOrd="0" destOrd="0" presId="urn:microsoft.com/office/officeart/2008/layout/HorizontalMultiLevelHierarchy"/>
    <dgm:cxn modelId="{79401BD3-0C96-4F3B-B954-721B79522A98}" type="presOf" srcId="{7BE8750D-AD99-45B7-8BD5-A635612FC398}" destId="{ADDEB2E5-B739-468F-821A-FEC221284F8C}" srcOrd="1" destOrd="0" presId="urn:microsoft.com/office/officeart/2008/layout/HorizontalMultiLevelHierarchy"/>
    <dgm:cxn modelId="{072C0137-22BC-4FB7-B091-C8D015785761}" type="presOf" srcId="{F86420B5-1CDD-4D8D-A5B5-12BA56F5EE9C}" destId="{112597EE-62A2-41A8-A858-F49AE95CBDBE}" srcOrd="0" destOrd="0" presId="urn:microsoft.com/office/officeart/2008/layout/HorizontalMultiLevelHierarchy"/>
    <dgm:cxn modelId="{7F35354E-50BA-415A-AAEC-887DD0E817B4}" type="presParOf" srcId="{476B9B8B-D254-4D5E-B389-E12CD79B347B}" destId="{53E6FBA8-04EF-4F79-AA99-88EC7F8C7A85}" srcOrd="0" destOrd="0" presId="urn:microsoft.com/office/officeart/2008/layout/HorizontalMultiLevelHierarchy"/>
    <dgm:cxn modelId="{9D0AB249-4D4A-4CCF-9193-FDF43E52DB06}" type="presParOf" srcId="{53E6FBA8-04EF-4F79-AA99-88EC7F8C7A85}" destId="{9C87B0DF-976C-4932-9F25-D1BA420BB2D8}" srcOrd="0" destOrd="0" presId="urn:microsoft.com/office/officeart/2008/layout/HorizontalMultiLevelHierarchy"/>
    <dgm:cxn modelId="{773B4F09-1415-46C5-B50E-1CAD3C466CF6}" type="presParOf" srcId="{53E6FBA8-04EF-4F79-AA99-88EC7F8C7A85}" destId="{07A60382-56D2-4465-BD9F-4D7D4FFE791B}" srcOrd="1" destOrd="0" presId="urn:microsoft.com/office/officeart/2008/layout/HorizontalMultiLevelHierarchy"/>
    <dgm:cxn modelId="{4825EB0A-FA58-4255-8C85-FFA6FDBF9F34}" type="presParOf" srcId="{07A60382-56D2-4465-BD9F-4D7D4FFE791B}" destId="{88C1C0E9-024E-4D1B-8240-CD86AA318EEE}" srcOrd="0" destOrd="0" presId="urn:microsoft.com/office/officeart/2008/layout/HorizontalMultiLevelHierarchy"/>
    <dgm:cxn modelId="{2585C6C0-8B0C-47F8-9FF0-F606C507A9FA}" type="presParOf" srcId="{88C1C0E9-024E-4D1B-8240-CD86AA318EEE}" destId="{19CFB87E-F0C0-4B99-BCCF-7138262C0B75}" srcOrd="0" destOrd="0" presId="urn:microsoft.com/office/officeart/2008/layout/HorizontalMultiLevelHierarchy"/>
    <dgm:cxn modelId="{662F590E-E2AD-44E8-A6C7-795DD611C09E}" type="presParOf" srcId="{07A60382-56D2-4465-BD9F-4D7D4FFE791B}" destId="{956A5349-F13D-46E1-ABEF-FEFCCCA9D987}" srcOrd="1" destOrd="0" presId="urn:microsoft.com/office/officeart/2008/layout/HorizontalMultiLevelHierarchy"/>
    <dgm:cxn modelId="{D3719B4A-F52A-4B6B-AC68-561773D2D10E}" type="presParOf" srcId="{956A5349-F13D-46E1-ABEF-FEFCCCA9D987}" destId="{D6EF84EE-7101-4FFD-B39B-6A45DC945A5D}" srcOrd="0" destOrd="0" presId="urn:microsoft.com/office/officeart/2008/layout/HorizontalMultiLevelHierarchy"/>
    <dgm:cxn modelId="{36D930EA-25DD-43DE-B44C-93F74250ACDE}" type="presParOf" srcId="{956A5349-F13D-46E1-ABEF-FEFCCCA9D987}" destId="{BF5BB06B-5021-4258-891A-AF2E528A64B4}" srcOrd="1" destOrd="0" presId="urn:microsoft.com/office/officeart/2008/layout/HorizontalMultiLevelHierarchy"/>
    <dgm:cxn modelId="{7BABC70D-FB90-4FE6-B338-4AC75806AC7C}" type="presParOf" srcId="{07A60382-56D2-4465-BD9F-4D7D4FFE791B}" destId="{49F47C0C-F9EC-42A9-8514-6A127F989ECF}" srcOrd="2" destOrd="0" presId="urn:microsoft.com/office/officeart/2008/layout/HorizontalMultiLevelHierarchy"/>
    <dgm:cxn modelId="{68744043-C6D0-47BD-AE31-93639DCCD702}" type="presParOf" srcId="{49F47C0C-F9EC-42A9-8514-6A127F989ECF}" destId="{90E03A4A-68C2-450D-BF6B-A18C5DAF1312}" srcOrd="0" destOrd="0" presId="urn:microsoft.com/office/officeart/2008/layout/HorizontalMultiLevelHierarchy"/>
    <dgm:cxn modelId="{FFD5DF2A-41BD-4F38-B2D6-D3F07313F73B}" type="presParOf" srcId="{07A60382-56D2-4465-BD9F-4D7D4FFE791B}" destId="{9E0C4F8F-04C4-4032-B033-37AB8F688050}" srcOrd="3" destOrd="0" presId="urn:microsoft.com/office/officeart/2008/layout/HorizontalMultiLevelHierarchy"/>
    <dgm:cxn modelId="{80489EA5-9AD8-424D-854C-0A905A82E94D}" type="presParOf" srcId="{9E0C4F8F-04C4-4032-B033-37AB8F688050}" destId="{5EEE12BA-BCAA-437A-8C18-616E5D9D43FA}" srcOrd="0" destOrd="0" presId="urn:microsoft.com/office/officeart/2008/layout/HorizontalMultiLevelHierarchy"/>
    <dgm:cxn modelId="{FC31B157-D878-4A26-99FF-B37489F00422}" type="presParOf" srcId="{9E0C4F8F-04C4-4032-B033-37AB8F688050}" destId="{CA42C2A1-BE14-465B-8525-0B0CC7B42E56}" srcOrd="1" destOrd="0" presId="urn:microsoft.com/office/officeart/2008/layout/HorizontalMultiLevelHierarchy"/>
    <dgm:cxn modelId="{5C035AD5-3208-42C6-A434-7ACA87B8D7A0}" type="presParOf" srcId="{07A60382-56D2-4465-BD9F-4D7D4FFE791B}" destId="{112597EE-62A2-41A8-A858-F49AE95CBDBE}" srcOrd="4" destOrd="0" presId="urn:microsoft.com/office/officeart/2008/layout/HorizontalMultiLevelHierarchy"/>
    <dgm:cxn modelId="{0745B8A2-7C13-42AF-A495-7D1E7E4A6EEE}" type="presParOf" srcId="{112597EE-62A2-41A8-A858-F49AE95CBDBE}" destId="{02F37A6E-DBD8-4D29-8752-83B0822D0A48}" srcOrd="0" destOrd="0" presId="urn:microsoft.com/office/officeart/2008/layout/HorizontalMultiLevelHierarchy"/>
    <dgm:cxn modelId="{2F2F915C-3F91-48A0-9880-3FEBC8E78826}" type="presParOf" srcId="{07A60382-56D2-4465-BD9F-4D7D4FFE791B}" destId="{49CB13B8-0F99-4BD0-979D-1D703608247C}" srcOrd="5" destOrd="0" presId="urn:microsoft.com/office/officeart/2008/layout/HorizontalMultiLevelHierarchy"/>
    <dgm:cxn modelId="{F579BE8D-A9B6-4527-8227-5BF5C121600D}" type="presParOf" srcId="{49CB13B8-0F99-4BD0-979D-1D703608247C}" destId="{DC6F3EE6-43C5-40AB-91EA-F4D418FD25FA}" srcOrd="0" destOrd="0" presId="urn:microsoft.com/office/officeart/2008/layout/HorizontalMultiLevelHierarchy"/>
    <dgm:cxn modelId="{09E258D5-2AEB-419F-92EF-E69FBDF64517}" type="presParOf" srcId="{49CB13B8-0F99-4BD0-979D-1D703608247C}" destId="{98CFD115-C006-48D0-8A3A-02B916FED7D1}" srcOrd="1" destOrd="0" presId="urn:microsoft.com/office/officeart/2008/layout/HorizontalMultiLevelHierarchy"/>
    <dgm:cxn modelId="{1EE608EE-40D7-43E3-A774-DDFF0B9D14D4}" type="presParOf" srcId="{07A60382-56D2-4465-BD9F-4D7D4FFE791B}" destId="{AE679DA7-7CD9-485F-B807-E426B8EEA40A}" srcOrd="6" destOrd="0" presId="urn:microsoft.com/office/officeart/2008/layout/HorizontalMultiLevelHierarchy"/>
    <dgm:cxn modelId="{2343FC47-7055-4795-BEC9-035262B8FA49}" type="presParOf" srcId="{AE679DA7-7CD9-485F-B807-E426B8EEA40A}" destId="{ADDEB2E5-B739-468F-821A-FEC221284F8C}" srcOrd="0" destOrd="0" presId="urn:microsoft.com/office/officeart/2008/layout/HorizontalMultiLevelHierarchy"/>
    <dgm:cxn modelId="{9934734C-4E5B-489B-9C76-D8D84A456492}" type="presParOf" srcId="{07A60382-56D2-4465-BD9F-4D7D4FFE791B}" destId="{22D07364-304D-492F-B3B6-78F25CD62C0B}" srcOrd="7" destOrd="0" presId="urn:microsoft.com/office/officeart/2008/layout/HorizontalMultiLevelHierarchy"/>
    <dgm:cxn modelId="{75A508C3-5791-47DA-AF39-8B752D0DAD79}" type="presParOf" srcId="{22D07364-304D-492F-B3B6-78F25CD62C0B}" destId="{44BDC76C-A189-443E-95C0-26A3D6C5EE42}" srcOrd="0" destOrd="0" presId="urn:microsoft.com/office/officeart/2008/layout/HorizontalMultiLevelHierarchy"/>
    <dgm:cxn modelId="{A015D33A-E4F2-4C1C-9179-CB433E0ACD6D}" type="presParOf" srcId="{22D07364-304D-492F-B3B6-78F25CD62C0B}" destId="{D6A1AF49-71AC-41DE-B4CB-338554C5099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21BCC2-C251-4BCA-9398-2EAC34E5E5D1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F93EE552-1236-470D-98B6-9B185ECE032D}">
      <dgm:prSet phldrT="[Texto]"/>
      <dgm:spPr/>
      <dgm:t>
        <a:bodyPr/>
        <a:lstStyle/>
        <a:p>
          <a:r>
            <a:rPr lang="es-MX" dirty="0" smtClean="0"/>
            <a:t>Estrategia Operativa</a:t>
          </a:r>
          <a:endParaRPr lang="es-GT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491306B-3EB8-4C9B-A80C-796670638D76}" type="parTrans" cxnId="{2622FC98-CCE2-417A-9AF6-F4AC012C35B5}">
      <dgm:prSet/>
      <dgm:spPr/>
      <dgm:t>
        <a:bodyPr/>
        <a:lstStyle/>
        <a:p>
          <a:endParaRPr lang="es-GT"/>
        </a:p>
      </dgm:t>
    </dgm:pt>
    <dgm:pt modelId="{892F7B79-0A04-499E-9446-7FBD0678C256}" type="sibTrans" cxnId="{2622FC98-CCE2-417A-9AF6-F4AC012C35B5}">
      <dgm:prSet/>
      <dgm:spPr/>
      <dgm:t>
        <a:bodyPr/>
        <a:lstStyle/>
        <a:p>
          <a:endParaRPr lang="es-GT"/>
        </a:p>
      </dgm:t>
    </dgm:pt>
    <dgm:pt modelId="{5E0D0510-50D3-4895-B362-CBA67667FFF6}">
      <dgm:prSet phldrT="[Texto]"/>
      <dgm:spPr/>
      <dgm:t>
        <a:bodyPr/>
        <a:lstStyle/>
        <a:p>
          <a:r>
            <a:rPr lang="es-MX" dirty="0" smtClean="0"/>
            <a:t>Servicios de Asistencia al Turista</a:t>
          </a:r>
          <a:endParaRPr lang="es-GT" dirty="0"/>
        </a:p>
      </dgm:t>
    </dgm:pt>
    <dgm:pt modelId="{16790C8A-867D-4636-B518-91641844470C}" type="parTrans" cxnId="{2F54C0DB-BA6A-4B69-8F54-93B89E03B3EB}">
      <dgm:prSet/>
      <dgm:spPr/>
      <dgm:t>
        <a:bodyPr/>
        <a:lstStyle/>
        <a:p>
          <a:endParaRPr lang="es-GT" dirty="0"/>
        </a:p>
      </dgm:t>
    </dgm:pt>
    <dgm:pt modelId="{9E52C2C9-2D1F-4892-B5BE-209C5BFF661B}" type="sibTrans" cxnId="{2F54C0DB-BA6A-4B69-8F54-93B89E03B3EB}">
      <dgm:prSet/>
      <dgm:spPr/>
      <dgm:t>
        <a:bodyPr/>
        <a:lstStyle/>
        <a:p>
          <a:endParaRPr lang="es-GT"/>
        </a:p>
      </dgm:t>
    </dgm:pt>
    <dgm:pt modelId="{C1D09D17-E6B8-4BCF-BD8E-EE4647924123}">
      <dgm:prSet phldrT="[Texto]"/>
      <dgm:spPr/>
      <dgm:t>
        <a:bodyPr/>
        <a:lstStyle/>
        <a:p>
          <a:r>
            <a:rPr lang="es-MX" dirty="0" smtClean="0"/>
            <a:t>Acompañamientos a Grupos</a:t>
          </a:r>
          <a:endParaRPr lang="es-GT" dirty="0"/>
        </a:p>
      </dgm:t>
    </dgm:pt>
    <dgm:pt modelId="{8B652796-D88B-47B0-841D-18F8BDA587FE}" type="parTrans" cxnId="{3718674E-5234-4F22-880B-5CFAF90D5754}">
      <dgm:prSet/>
      <dgm:spPr/>
      <dgm:t>
        <a:bodyPr/>
        <a:lstStyle/>
        <a:p>
          <a:endParaRPr lang="es-GT" dirty="0"/>
        </a:p>
      </dgm:t>
    </dgm:pt>
    <dgm:pt modelId="{70D682E5-EC73-4134-B6AF-77D3B8883CEB}" type="sibTrans" cxnId="{3718674E-5234-4F22-880B-5CFAF90D5754}">
      <dgm:prSet/>
      <dgm:spPr/>
      <dgm:t>
        <a:bodyPr/>
        <a:lstStyle/>
        <a:p>
          <a:endParaRPr lang="es-GT"/>
        </a:p>
      </dgm:t>
    </dgm:pt>
    <dgm:pt modelId="{4696CADC-FA9D-4AE0-B505-07C2C943B7A6}">
      <dgm:prSet phldrT="[Texto]"/>
      <dgm:spPr/>
      <dgm:t>
        <a:bodyPr/>
        <a:lstStyle/>
        <a:p>
          <a:r>
            <a:rPr lang="es-MX" dirty="0" smtClean="0"/>
            <a:t>Convenios Interinstitucionales</a:t>
          </a:r>
          <a:endParaRPr lang="es-GT" dirty="0"/>
        </a:p>
      </dgm:t>
    </dgm:pt>
    <dgm:pt modelId="{7BE8750D-AD99-45B7-8BD5-A635612FC398}" type="parTrans" cxnId="{4508A348-87AE-4A91-A8DF-16909942B9D2}">
      <dgm:prSet/>
      <dgm:spPr/>
      <dgm:t>
        <a:bodyPr/>
        <a:lstStyle/>
        <a:p>
          <a:endParaRPr lang="es-GT" dirty="0"/>
        </a:p>
      </dgm:t>
    </dgm:pt>
    <dgm:pt modelId="{30EE0A29-F7EB-4765-AC01-3338A0FD09DB}" type="sibTrans" cxnId="{4508A348-87AE-4A91-A8DF-16909942B9D2}">
      <dgm:prSet/>
      <dgm:spPr/>
      <dgm:t>
        <a:bodyPr/>
        <a:lstStyle/>
        <a:p>
          <a:endParaRPr lang="es-GT"/>
        </a:p>
      </dgm:t>
    </dgm:pt>
    <dgm:pt modelId="{D149BE97-8B72-4639-ADF7-630BC95588D3}">
      <dgm:prSet/>
      <dgm:spPr/>
      <dgm:t>
        <a:bodyPr/>
        <a:lstStyle/>
        <a:p>
          <a:r>
            <a:rPr lang="es-MX" dirty="0" smtClean="0"/>
            <a:t>Ejecuciones de Planes Operativos</a:t>
          </a:r>
          <a:endParaRPr lang="es-GT" dirty="0"/>
        </a:p>
      </dgm:t>
    </dgm:pt>
    <dgm:pt modelId="{F86420B5-1CDD-4D8D-A5B5-12BA56F5EE9C}" type="parTrans" cxnId="{77C10DEE-0583-4773-9846-4C924DDDBCA6}">
      <dgm:prSet/>
      <dgm:spPr/>
      <dgm:t>
        <a:bodyPr/>
        <a:lstStyle/>
        <a:p>
          <a:endParaRPr lang="es-GT" dirty="0"/>
        </a:p>
      </dgm:t>
    </dgm:pt>
    <dgm:pt modelId="{395C2559-0AA9-474F-86CD-15B86C304179}" type="sibTrans" cxnId="{77C10DEE-0583-4773-9846-4C924DDDBCA6}">
      <dgm:prSet/>
      <dgm:spPr/>
      <dgm:t>
        <a:bodyPr/>
        <a:lstStyle/>
        <a:p>
          <a:endParaRPr lang="es-GT"/>
        </a:p>
      </dgm:t>
    </dgm:pt>
    <dgm:pt modelId="{476B9B8B-D254-4D5E-B389-E12CD79B347B}" type="pres">
      <dgm:prSet presAssocID="{1321BCC2-C251-4BCA-9398-2EAC34E5E5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53E6FBA8-04EF-4F79-AA99-88EC7F8C7A85}" type="pres">
      <dgm:prSet presAssocID="{F93EE552-1236-470D-98B6-9B185ECE032D}" presName="root1" presStyleCnt="0"/>
      <dgm:spPr/>
      <dgm:t>
        <a:bodyPr/>
        <a:lstStyle/>
        <a:p>
          <a:endParaRPr lang="es-GT"/>
        </a:p>
      </dgm:t>
    </dgm:pt>
    <dgm:pt modelId="{9C87B0DF-976C-4932-9F25-D1BA420BB2D8}" type="pres">
      <dgm:prSet presAssocID="{F93EE552-1236-470D-98B6-9B185ECE032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07A60382-56D2-4465-BD9F-4D7D4FFE791B}" type="pres">
      <dgm:prSet presAssocID="{F93EE552-1236-470D-98B6-9B185ECE032D}" presName="level2hierChild" presStyleCnt="0"/>
      <dgm:spPr/>
      <dgm:t>
        <a:bodyPr/>
        <a:lstStyle/>
        <a:p>
          <a:endParaRPr lang="es-GT"/>
        </a:p>
      </dgm:t>
    </dgm:pt>
    <dgm:pt modelId="{88C1C0E9-024E-4D1B-8240-CD86AA318EEE}" type="pres">
      <dgm:prSet presAssocID="{16790C8A-867D-4636-B518-91641844470C}" presName="conn2-1" presStyleLbl="parChTrans1D2" presStyleIdx="0" presStyleCnt="4"/>
      <dgm:spPr/>
      <dgm:t>
        <a:bodyPr/>
        <a:lstStyle/>
        <a:p>
          <a:endParaRPr lang="es-GT"/>
        </a:p>
      </dgm:t>
    </dgm:pt>
    <dgm:pt modelId="{19CFB87E-F0C0-4B99-BCCF-7138262C0B75}" type="pres">
      <dgm:prSet presAssocID="{16790C8A-867D-4636-B518-91641844470C}" presName="connTx" presStyleLbl="parChTrans1D2" presStyleIdx="0" presStyleCnt="4"/>
      <dgm:spPr/>
      <dgm:t>
        <a:bodyPr/>
        <a:lstStyle/>
        <a:p>
          <a:endParaRPr lang="es-GT"/>
        </a:p>
      </dgm:t>
    </dgm:pt>
    <dgm:pt modelId="{956A5349-F13D-46E1-ABEF-FEFCCCA9D987}" type="pres">
      <dgm:prSet presAssocID="{5E0D0510-50D3-4895-B362-CBA67667FFF6}" presName="root2" presStyleCnt="0"/>
      <dgm:spPr/>
      <dgm:t>
        <a:bodyPr/>
        <a:lstStyle/>
        <a:p>
          <a:endParaRPr lang="es-GT"/>
        </a:p>
      </dgm:t>
    </dgm:pt>
    <dgm:pt modelId="{D6EF84EE-7101-4FFD-B39B-6A45DC945A5D}" type="pres">
      <dgm:prSet presAssocID="{5E0D0510-50D3-4895-B362-CBA67667FFF6}" presName="LevelTwoTextNode" presStyleLbl="node2" presStyleIdx="0" presStyleCnt="4" custScaleX="210020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BF5BB06B-5021-4258-891A-AF2E528A64B4}" type="pres">
      <dgm:prSet presAssocID="{5E0D0510-50D3-4895-B362-CBA67667FFF6}" presName="level3hierChild" presStyleCnt="0"/>
      <dgm:spPr/>
      <dgm:t>
        <a:bodyPr/>
        <a:lstStyle/>
        <a:p>
          <a:endParaRPr lang="es-GT"/>
        </a:p>
      </dgm:t>
    </dgm:pt>
    <dgm:pt modelId="{49F47C0C-F9EC-42A9-8514-6A127F989ECF}" type="pres">
      <dgm:prSet presAssocID="{8B652796-D88B-47B0-841D-18F8BDA587FE}" presName="conn2-1" presStyleLbl="parChTrans1D2" presStyleIdx="1" presStyleCnt="4"/>
      <dgm:spPr/>
      <dgm:t>
        <a:bodyPr/>
        <a:lstStyle/>
        <a:p>
          <a:endParaRPr lang="es-GT"/>
        </a:p>
      </dgm:t>
    </dgm:pt>
    <dgm:pt modelId="{90E03A4A-68C2-450D-BF6B-A18C5DAF1312}" type="pres">
      <dgm:prSet presAssocID="{8B652796-D88B-47B0-841D-18F8BDA587FE}" presName="connTx" presStyleLbl="parChTrans1D2" presStyleIdx="1" presStyleCnt="4"/>
      <dgm:spPr/>
      <dgm:t>
        <a:bodyPr/>
        <a:lstStyle/>
        <a:p>
          <a:endParaRPr lang="es-GT"/>
        </a:p>
      </dgm:t>
    </dgm:pt>
    <dgm:pt modelId="{9E0C4F8F-04C4-4032-B033-37AB8F688050}" type="pres">
      <dgm:prSet presAssocID="{C1D09D17-E6B8-4BCF-BD8E-EE4647924123}" presName="root2" presStyleCnt="0"/>
      <dgm:spPr/>
      <dgm:t>
        <a:bodyPr/>
        <a:lstStyle/>
        <a:p>
          <a:endParaRPr lang="es-GT"/>
        </a:p>
      </dgm:t>
    </dgm:pt>
    <dgm:pt modelId="{5EEE12BA-BCAA-437A-8C18-616E5D9D43FA}" type="pres">
      <dgm:prSet presAssocID="{C1D09D17-E6B8-4BCF-BD8E-EE4647924123}" presName="LevelTwoTextNode" presStyleLbl="node2" presStyleIdx="1" presStyleCnt="4" custScaleX="210035" custLinFactNeighborX="1746" custLinFactNeighborY="599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CA42C2A1-BE14-465B-8525-0B0CC7B42E56}" type="pres">
      <dgm:prSet presAssocID="{C1D09D17-E6B8-4BCF-BD8E-EE4647924123}" presName="level3hierChild" presStyleCnt="0"/>
      <dgm:spPr/>
      <dgm:t>
        <a:bodyPr/>
        <a:lstStyle/>
        <a:p>
          <a:endParaRPr lang="es-GT"/>
        </a:p>
      </dgm:t>
    </dgm:pt>
    <dgm:pt modelId="{112597EE-62A2-41A8-A858-F49AE95CBDBE}" type="pres">
      <dgm:prSet presAssocID="{F86420B5-1CDD-4D8D-A5B5-12BA56F5EE9C}" presName="conn2-1" presStyleLbl="parChTrans1D2" presStyleIdx="2" presStyleCnt="4"/>
      <dgm:spPr/>
      <dgm:t>
        <a:bodyPr/>
        <a:lstStyle/>
        <a:p>
          <a:endParaRPr lang="es-GT"/>
        </a:p>
      </dgm:t>
    </dgm:pt>
    <dgm:pt modelId="{02F37A6E-DBD8-4D29-8752-83B0822D0A48}" type="pres">
      <dgm:prSet presAssocID="{F86420B5-1CDD-4D8D-A5B5-12BA56F5EE9C}" presName="connTx" presStyleLbl="parChTrans1D2" presStyleIdx="2" presStyleCnt="4"/>
      <dgm:spPr/>
      <dgm:t>
        <a:bodyPr/>
        <a:lstStyle/>
        <a:p>
          <a:endParaRPr lang="es-GT"/>
        </a:p>
      </dgm:t>
    </dgm:pt>
    <dgm:pt modelId="{49CB13B8-0F99-4BD0-979D-1D703608247C}" type="pres">
      <dgm:prSet presAssocID="{D149BE97-8B72-4639-ADF7-630BC95588D3}" presName="root2" presStyleCnt="0"/>
      <dgm:spPr/>
      <dgm:t>
        <a:bodyPr/>
        <a:lstStyle/>
        <a:p>
          <a:endParaRPr lang="es-GT"/>
        </a:p>
      </dgm:t>
    </dgm:pt>
    <dgm:pt modelId="{DC6F3EE6-43C5-40AB-91EA-F4D418FD25FA}" type="pres">
      <dgm:prSet presAssocID="{D149BE97-8B72-4639-ADF7-630BC95588D3}" presName="LevelTwoTextNode" presStyleLbl="node2" presStyleIdx="2" presStyleCnt="4" custScaleX="208872" custLinFactNeighborX="3045" custLinFactNeighborY="4098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98CFD115-C006-48D0-8A3A-02B916FED7D1}" type="pres">
      <dgm:prSet presAssocID="{D149BE97-8B72-4639-ADF7-630BC95588D3}" presName="level3hierChild" presStyleCnt="0"/>
      <dgm:spPr/>
      <dgm:t>
        <a:bodyPr/>
        <a:lstStyle/>
        <a:p>
          <a:endParaRPr lang="es-GT"/>
        </a:p>
      </dgm:t>
    </dgm:pt>
    <dgm:pt modelId="{AE679DA7-7CD9-485F-B807-E426B8EEA40A}" type="pres">
      <dgm:prSet presAssocID="{7BE8750D-AD99-45B7-8BD5-A635612FC398}" presName="conn2-1" presStyleLbl="parChTrans1D2" presStyleIdx="3" presStyleCnt="4"/>
      <dgm:spPr/>
      <dgm:t>
        <a:bodyPr/>
        <a:lstStyle/>
        <a:p>
          <a:endParaRPr lang="es-GT"/>
        </a:p>
      </dgm:t>
    </dgm:pt>
    <dgm:pt modelId="{ADDEB2E5-B739-468F-821A-FEC221284F8C}" type="pres">
      <dgm:prSet presAssocID="{7BE8750D-AD99-45B7-8BD5-A635612FC398}" presName="connTx" presStyleLbl="parChTrans1D2" presStyleIdx="3" presStyleCnt="4"/>
      <dgm:spPr/>
      <dgm:t>
        <a:bodyPr/>
        <a:lstStyle/>
        <a:p>
          <a:endParaRPr lang="es-GT"/>
        </a:p>
      </dgm:t>
    </dgm:pt>
    <dgm:pt modelId="{22D07364-304D-492F-B3B6-78F25CD62C0B}" type="pres">
      <dgm:prSet presAssocID="{4696CADC-FA9D-4AE0-B505-07C2C943B7A6}" presName="root2" presStyleCnt="0"/>
      <dgm:spPr/>
      <dgm:t>
        <a:bodyPr/>
        <a:lstStyle/>
        <a:p>
          <a:endParaRPr lang="es-GT"/>
        </a:p>
      </dgm:t>
    </dgm:pt>
    <dgm:pt modelId="{44BDC76C-A189-443E-95C0-26A3D6C5EE42}" type="pres">
      <dgm:prSet presAssocID="{4696CADC-FA9D-4AE0-B505-07C2C943B7A6}" presName="LevelTwoTextNode" presStyleLbl="node2" presStyleIdx="3" presStyleCnt="4" custScaleX="209321" custLinFactNeighborX="2760" custLinFactNeighborY="-2702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D6A1AF49-71AC-41DE-B4CB-338554C50993}" type="pres">
      <dgm:prSet presAssocID="{4696CADC-FA9D-4AE0-B505-07C2C943B7A6}" presName="level3hierChild" presStyleCnt="0"/>
      <dgm:spPr/>
      <dgm:t>
        <a:bodyPr/>
        <a:lstStyle/>
        <a:p>
          <a:endParaRPr lang="es-GT"/>
        </a:p>
      </dgm:t>
    </dgm:pt>
  </dgm:ptLst>
  <dgm:cxnLst>
    <dgm:cxn modelId="{7BBC32CB-FE52-4ED8-9EB8-E05195585F30}" type="presOf" srcId="{4696CADC-FA9D-4AE0-B505-07C2C943B7A6}" destId="{44BDC76C-A189-443E-95C0-26A3D6C5EE42}" srcOrd="0" destOrd="0" presId="urn:microsoft.com/office/officeart/2008/layout/HorizontalMultiLevelHierarchy"/>
    <dgm:cxn modelId="{4508A348-87AE-4A91-A8DF-16909942B9D2}" srcId="{F93EE552-1236-470D-98B6-9B185ECE032D}" destId="{4696CADC-FA9D-4AE0-B505-07C2C943B7A6}" srcOrd="3" destOrd="0" parTransId="{7BE8750D-AD99-45B7-8BD5-A635612FC398}" sibTransId="{30EE0A29-F7EB-4765-AC01-3338A0FD09DB}"/>
    <dgm:cxn modelId="{3718674E-5234-4F22-880B-5CFAF90D5754}" srcId="{F93EE552-1236-470D-98B6-9B185ECE032D}" destId="{C1D09D17-E6B8-4BCF-BD8E-EE4647924123}" srcOrd="1" destOrd="0" parTransId="{8B652796-D88B-47B0-841D-18F8BDA587FE}" sibTransId="{70D682E5-EC73-4134-B6AF-77D3B8883CEB}"/>
    <dgm:cxn modelId="{CF1CAFAF-AD8E-4C00-BFA5-DD6250E25B6D}" type="presOf" srcId="{7BE8750D-AD99-45B7-8BD5-A635612FC398}" destId="{ADDEB2E5-B739-468F-821A-FEC221284F8C}" srcOrd="1" destOrd="0" presId="urn:microsoft.com/office/officeart/2008/layout/HorizontalMultiLevelHierarchy"/>
    <dgm:cxn modelId="{9EFB4B72-0B62-476C-8B0F-CC57094CA669}" type="presOf" srcId="{8B652796-D88B-47B0-841D-18F8BDA587FE}" destId="{49F47C0C-F9EC-42A9-8514-6A127F989ECF}" srcOrd="0" destOrd="0" presId="urn:microsoft.com/office/officeart/2008/layout/HorizontalMultiLevelHierarchy"/>
    <dgm:cxn modelId="{B0D53090-4630-49F7-B443-004B9EE45AAE}" type="presOf" srcId="{C1D09D17-E6B8-4BCF-BD8E-EE4647924123}" destId="{5EEE12BA-BCAA-437A-8C18-616E5D9D43FA}" srcOrd="0" destOrd="0" presId="urn:microsoft.com/office/officeart/2008/layout/HorizontalMultiLevelHierarchy"/>
    <dgm:cxn modelId="{F0BFF7EF-4294-423E-8E6C-FB7AFBA84A6C}" type="presOf" srcId="{F86420B5-1CDD-4D8D-A5B5-12BA56F5EE9C}" destId="{112597EE-62A2-41A8-A858-F49AE95CBDBE}" srcOrd="0" destOrd="0" presId="urn:microsoft.com/office/officeart/2008/layout/HorizontalMultiLevelHierarchy"/>
    <dgm:cxn modelId="{2F54C0DB-BA6A-4B69-8F54-93B89E03B3EB}" srcId="{F93EE552-1236-470D-98B6-9B185ECE032D}" destId="{5E0D0510-50D3-4895-B362-CBA67667FFF6}" srcOrd="0" destOrd="0" parTransId="{16790C8A-867D-4636-B518-91641844470C}" sibTransId="{9E52C2C9-2D1F-4892-B5BE-209C5BFF661B}"/>
    <dgm:cxn modelId="{E14FAF81-3167-4828-9EFB-C9A0FA8F29EB}" type="presOf" srcId="{16790C8A-867D-4636-B518-91641844470C}" destId="{19CFB87E-F0C0-4B99-BCCF-7138262C0B75}" srcOrd="1" destOrd="0" presId="urn:microsoft.com/office/officeart/2008/layout/HorizontalMultiLevelHierarchy"/>
    <dgm:cxn modelId="{20AA314D-A743-44E5-A5EA-DB66B8837898}" type="presOf" srcId="{D149BE97-8B72-4639-ADF7-630BC95588D3}" destId="{DC6F3EE6-43C5-40AB-91EA-F4D418FD25FA}" srcOrd="0" destOrd="0" presId="urn:microsoft.com/office/officeart/2008/layout/HorizontalMultiLevelHierarchy"/>
    <dgm:cxn modelId="{116B4757-7267-4729-B338-2FBABB87D263}" type="presOf" srcId="{8B652796-D88B-47B0-841D-18F8BDA587FE}" destId="{90E03A4A-68C2-450D-BF6B-A18C5DAF1312}" srcOrd="1" destOrd="0" presId="urn:microsoft.com/office/officeart/2008/layout/HorizontalMultiLevelHierarchy"/>
    <dgm:cxn modelId="{7DA319F9-E680-49EE-B246-70769F32840E}" type="presOf" srcId="{1321BCC2-C251-4BCA-9398-2EAC34E5E5D1}" destId="{476B9B8B-D254-4D5E-B389-E12CD79B347B}" srcOrd="0" destOrd="0" presId="urn:microsoft.com/office/officeart/2008/layout/HorizontalMultiLevelHierarchy"/>
    <dgm:cxn modelId="{C1D0B89F-6CBB-4D00-98FF-867387E798A6}" type="presOf" srcId="{5E0D0510-50D3-4895-B362-CBA67667FFF6}" destId="{D6EF84EE-7101-4FFD-B39B-6A45DC945A5D}" srcOrd="0" destOrd="0" presId="urn:microsoft.com/office/officeart/2008/layout/HorizontalMultiLevelHierarchy"/>
    <dgm:cxn modelId="{CED0CDB7-F292-4285-9801-7A0C28D59A19}" type="presOf" srcId="{F86420B5-1CDD-4D8D-A5B5-12BA56F5EE9C}" destId="{02F37A6E-DBD8-4D29-8752-83B0822D0A48}" srcOrd="1" destOrd="0" presId="urn:microsoft.com/office/officeart/2008/layout/HorizontalMultiLevelHierarchy"/>
    <dgm:cxn modelId="{77C10DEE-0583-4773-9846-4C924DDDBCA6}" srcId="{F93EE552-1236-470D-98B6-9B185ECE032D}" destId="{D149BE97-8B72-4639-ADF7-630BC95588D3}" srcOrd="2" destOrd="0" parTransId="{F86420B5-1CDD-4D8D-A5B5-12BA56F5EE9C}" sibTransId="{395C2559-0AA9-474F-86CD-15B86C304179}"/>
    <dgm:cxn modelId="{9ADAF571-8F0F-490D-BA1E-3A06123DF907}" type="presOf" srcId="{F93EE552-1236-470D-98B6-9B185ECE032D}" destId="{9C87B0DF-976C-4932-9F25-D1BA420BB2D8}" srcOrd="0" destOrd="0" presId="urn:microsoft.com/office/officeart/2008/layout/HorizontalMultiLevelHierarchy"/>
    <dgm:cxn modelId="{2622FC98-CCE2-417A-9AF6-F4AC012C35B5}" srcId="{1321BCC2-C251-4BCA-9398-2EAC34E5E5D1}" destId="{F93EE552-1236-470D-98B6-9B185ECE032D}" srcOrd="0" destOrd="0" parTransId="{C491306B-3EB8-4C9B-A80C-796670638D76}" sibTransId="{892F7B79-0A04-499E-9446-7FBD0678C256}"/>
    <dgm:cxn modelId="{B72967AA-BAE8-4D3D-BD5E-55AE6E20BAE7}" type="presOf" srcId="{7BE8750D-AD99-45B7-8BD5-A635612FC398}" destId="{AE679DA7-7CD9-485F-B807-E426B8EEA40A}" srcOrd="0" destOrd="0" presId="urn:microsoft.com/office/officeart/2008/layout/HorizontalMultiLevelHierarchy"/>
    <dgm:cxn modelId="{64375FD2-D8B4-4FAC-AF0D-029BE02FAAAA}" type="presOf" srcId="{16790C8A-867D-4636-B518-91641844470C}" destId="{88C1C0E9-024E-4D1B-8240-CD86AA318EEE}" srcOrd="0" destOrd="0" presId="urn:microsoft.com/office/officeart/2008/layout/HorizontalMultiLevelHierarchy"/>
    <dgm:cxn modelId="{A4682559-AB6C-4F8B-9092-E024028CBEDE}" type="presParOf" srcId="{476B9B8B-D254-4D5E-B389-E12CD79B347B}" destId="{53E6FBA8-04EF-4F79-AA99-88EC7F8C7A85}" srcOrd="0" destOrd="0" presId="urn:microsoft.com/office/officeart/2008/layout/HorizontalMultiLevelHierarchy"/>
    <dgm:cxn modelId="{6797CD74-0EB5-40CD-91CF-8D7284ECE900}" type="presParOf" srcId="{53E6FBA8-04EF-4F79-AA99-88EC7F8C7A85}" destId="{9C87B0DF-976C-4932-9F25-D1BA420BB2D8}" srcOrd="0" destOrd="0" presId="urn:microsoft.com/office/officeart/2008/layout/HorizontalMultiLevelHierarchy"/>
    <dgm:cxn modelId="{8CBA091E-CC04-40FE-9570-3174B8C3BC45}" type="presParOf" srcId="{53E6FBA8-04EF-4F79-AA99-88EC7F8C7A85}" destId="{07A60382-56D2-4465-BD9F-4D7D4FFE791B}" srcOrd="1" destOrd="0" presId="urn:microsoft.com/office/officeart/2008/layout/HorizontalMultiLevelHierarchy"/>
    <dgm:cxn modelId="{E163A821-ED33-4C11-AEE0-48FDFC3FB1B7}" type="presParOf" srcId="{07A60382-56D2-4465-BD9F-4D7D4FFE791B}" destId="{88C1C0E9-024E-4D1B-8240-CD86AA318EEE}" srcOrd="0" destOrd="0" presId="urn:microsoft.com/office/officeart/2008/layout/HorizontalMultiLevelHierarchy"/>
    <dgm:cxn modelId="{165F4670-F19A-4C4A-BD98-D99D76DE2219}" type="presParOf" srcId="{88C1C0E9-024E-4D1B-8240-CD86AA318EEE}" destId="{19CFB87E-F0C0-4B99-BCCF-7138262C0B75}" srcOrd="0" destOrd="0" presId="urn:microsoft.com/office/officeart/2008/layout/HorizontalMultiLevelHierarchy"/>
    <dgm:cxn modelId="{BB37F0C4-3E95-49D3-A78A-8057358CE451}" type="presParOf" srcId="{07A60382-56D2-4465-BD9F-4D7D4FFE791B}" destId="{956A5349-F13D-46E1-ABEF-FEFCCCA9D987}" srcOrd="1" destOrd="0" presId="urn:microsoft.com/office/officeart/2008/layout/HorizontalMultiLevelHierarchy"/>
    <dgm:cxn modelId="{8579609C-C39F-4BEC-B7BD-C778F96B9400}" type="presParOf" srcId="{956A5349-F13D-46E1-ABEF-FEFCCCA9D987}" destId="{D6EF84EE-7101-4FFD-B39B-6A45DC945A5D}" srcOrd="0" destOrd="0" presId="urn:microsoft.com/office/officeart/2008/layout/HorizontalMultiLevelHierarchy"/>
    <dgm:cxn modelId="{04EB370A-82B8-4B71-8EB4-4DFC1EA9AD52}" type="presParOf" srcId="{956A5349-F13D-46E1-ABEF-FEFCCCA9D987}" destId="{BF5BB06B-5021-4258-891A-AF2E528A64B4}" srcOrd="1" destOrd="0" presId="urn:microsoft.com/office/officeart/2008/layout/HorizontalMultiLevelHierarchy"/>
    <dgm:cxn modelId="{574341E7-2412-4C7C-AD4D-E416F344C6E4}" type="presParOf" srcId="{07A60382-56D2-4465-BD9F-4D7D4FFE791B}" destId="{49F47C0C-F9EC-42A9-8514-6A127F989ECF}" srcOrd="2" destOrd="0" presId="urn:microsoft.com/office/officeart/2008/layout/HorizontalMultiLevelHierarchy"/>
    <dgm:cxn modelId="{6B35FFB5-F961-49B4-A102-125D5A1DE7AA}" type="presParOf" srcId="{49F47C0C-F9EC-42A9-8514-6A127F989ECF}" destId="{90E03A4A-68C2-450D-BF6B-A18C5DAF1312}" srcOrd="0" destOrd="0" presId="urn:microsoft.com/office/officeart/2008/layout/HorizontalMultiLevelHierarchy"/>
    <dgm:cxn modelId="{A5CA2BA5-FCE7-4F11-97A7-B9A89CBB0695}" type="presParOf" srcId="{07A60382-56D2-4465-BD9F-4D7D4FFE791B}" destId="{9E0C4F8F-04C4-4032-B033-37AB8F688050}" srcOrd="3" destOrd="0" presId="urn:microsoft.com/office/officeart/2008/layout/HorizontalMultiLevelHierarchy"/>
    <dgm:cxn modelId="{4120B8C0-D2AD-45A6-B79F-68BD0759A58C}" type="presParOf" srcId="{9E0C4F8F-04C4-4032-B033-37AB8F688050}" destId="{5EEE12BA-BCAA-437A-8C18-616E5D9D43FA}" srcOrd="0" destOrd="0" presId="urn:microsoft.com/office/officeart/2008/layout/HorizontalMultiLevelHierarchy"/>
    <dgm:cxn modelId="{D04C5ECD-BDB2-43A2-B22C-2CB32159CDBF}" type="presParOf" srcId="{9E0C4F8F-04C4-4032-B033-37AB8F688050}" destId="{CA42C2A1-BE14-465B-8525-0B0CC7B42E56}" srcOrd="1" destOrd="0" presId="urn:microsoft.com/office/officeart/2008/layout/HorizontalMultiLevelHierarchy"/>
    <dgm:cxn modelId="{F690BF6A-5F64-45F9-AE1D-FEFDF2667CC9}" type="presParOf" srcId="{07A60382-56D2-4465-BD9F-4D7D4FFE791B}" destId="{112597EE-62A2-41A8-A858-F49AE95CBDBE}" srcOrd="4" destOrd="0" presId="urn:microsoft.com/office/officeart/2008/layout/HorizontalMultiLevelHierarchy"/>
    <dgm:cxn modelId="{42544DDF-7A27-4AF4-BF2E-BEA137EA59A1}" type="presParOf" srcId="{112597EE-62A2-41A8-A858-F49AE95CBDBE}" destId="{02F37A6E-DBD8-4D29-8752-83B0822D0A48}" srcOrd="0" destOrd="0" presId="urn:microsoft.com/office/officeart/2008/layout/HorizontalMultiLevelHierarchy"/>
    <dgm:cxn modelId="{EDCC7385-B4B4-4D29-BF9C-E4F085E4921C}" type="presParOf" srcId="{07A60382-56D2-4465-BD9F-4D7D4FFE791B}" destId="{49CB13B8-0F99-4BD0-979D-1D703608247C}" srcOrd="5" destOrd="0" presId="urn:microsoft.com/office/officeart/2008/layout/HorizontalMultiLevelHierarchy"/>
    <dgm:cxn modelId="{FCBFA2CD-4D6B-4D03-A5B0-81F767CE71AF}" type="presParOf" srcId="{49CB13B8-0F99-4BD0-979D-1D703608247C}" destId="{DC6F3EE6-43C5-40AB-91EA-F4D418FD25FA}" srcOrd="0" destOrd="0" presId="urn:microsoft.com/office/officeart/2008/layout/HorizontalMultiLevelHierarchy"/>
    <dgm:cxn modelId="{47D5305F-3706-4601-A780-4C6058BF1976}" type="presParOf" srcId="{49CB13B8-0F99-4BD0-979D-1D703608247C}" destId="{98CFD115-C006-48D0-8A3A-02B916FED7D1}" srcOrd="1" destOrd="0" presId="urn:microsoft.com/office/officeart/2008/layout/HorizontalMultiLevelHierarchy"/>
    <dgm:cxn modelId="{0589B15E-B339-40A7-96D6-258C91417599}" type="presParOf" srcId="{07A60382-56D2-4465-BD9F-4D7D4FFE791B}" destId="{AE679DA7-7CD9-485F-B807-E426B8EEA40A}" srcOrd="6" destOrd="0" presId="urn:microsoft.com/office/officeart/2008/layout/HorizontalMultiLevelHierarchy"/>
    <dgm:cxn modelId="{6C0FBE6D-A828-4C90-82F2-6362BD394321}" type="presParOf" srcId="{AE679DA7-7CD9-485F-B807-E426B8EEA40A}" destId="{ADDEB2E5-B739-468F-821A-FEC221284F8C}" srcOrd="0" destOrd="0" presId="urn:microsoft.com/office/officeart/2008/layout/HorizontalMultiLevelHierarchy"/>
    <dgm:cxn modelId="{4EDC5DC9-7BA4-4420-A216-2059DA6C5EB0}" type="presParOf" srcId="{07A60382-56D2-4465-BD9F-4D7D4FFE791B}" destId="{22D07364-304D-492F-B3B6-78F25CD62C0B}" srcOrd="7" destOrd="0" presId="urn:microsoft.com/office/officeart/2008/layout/HorizontalMultiLevelHierarchy"/>
    <dgm:cxn modelId="{78BA7ADB-095D-45C1-9C08-B06847238E5B}" type="presParOf" srcId="{22D07364-304D-492F-B3B6-78F25CD62C0B}" destId="{44BDC76C-A189-443E-95C0-26A3D6C5EE42}" srcOrd="0" destOrd="0" presId="urn:microsoft.com/office/officeart/2008/layout/HorizontalMultiLevelHierarchy"/>
    <dgm:cxn modelId="{D96DEC4E-0846-4BD7-AFA4-22C44777052B}" type="presParOf" srcId="{22D07364-304D-492F-B3B6-78F25CD62C0B}" destId="{D6A1AF49-71AC-41DE-B4CB-338554C5099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21BCC2-C251-4BCA-9398-2EAC34E5E5D1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F93EE552-1236-470D-98B6-9B185ECE032D}">
      <dgm:prSet phldrT="[Texto]"/>
      <dgm:spPr/>
      <dgm:t>
        <a:bodyPr/>
        <a:lstStyle/>
        <a:p>
          <a:r>
            <a:rPr lang="es-MX" dirty="0" smtClean="0"/>
            <a:t>Estrategia de Comunicación</a:t>
          </a:r>
          <a:endParaRPr lang="es-GT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491306B-3EB8-4C9B-A80C-796670638D76}" type="parTrans" cxnId="{2622FC98-CCE2-417A-9AF6-F4AC012C35B5}">
      <dgm:prSet/>
      <dgm:spPr/>
      <dgm:t>
        <a:bodyPr/>
        <a:lstStyle/>
        <a:p>
          <a:endParaRPr lang="es-GT"/>
        </a:p>
      </dgm:t>
    </dgm:pt>
    <dgm:pt modelId="{892F7B79-0A04-499E-9446-7FBD0678C256}" type="sibTrans" cxnId="{2622FC98-CCE2-417A-9AF6-F4AC012C35B5}">
      <dgm:prSet/>
      <dgm:spPr/>
      <dgm:t>
        <a:bodyPr/>
        <a:lstStyle/>
        <a:p>
          <a:endParaRPr lang="es-GT"/>
        </a:p>
      </dgm:t>
    </dgm:pt>
    <dgm:pt modelId="{5E0D0510-50D3-4895-B362-CBA67667FFF6}">
      <dgm:prSet phldrT="[Texto]"/>
      <dgm:spPr/>
      <dgm:t>
        <a:bodyPr/>
        <a:lstStyle/>
        <a:p>
          <a:r>
            <a:rPr lang="es-MX" dirty="0" smtClean="0"/>
            <a:t>Call Center 1500</a:t>
          </a:r>
          <a:endParaRPr lang="es-GT" dirty="0"/>
        </a:p>
      </dgm:t>
    </dgm:pt>
    <dgm:pt modelId="{16790C8A-867D-4636-B518-91641844470C}" type="parTrans" cxnId="{2F54C0DB-BA6A-4B69-8F54-93B89E03B3EB}">
      <dgm:prSet/>
      <dgm:spPr/>
      <dgm:t>
        <a:bodyPr/>
        <a:lstStyle/>
        <a:p>
          <a:endParaRPr lang="es-GT" dirty="0"/>
        </a:p>
      </dgm:t>
    </dgm:pt>
    <dgm:pt modelId="{9E52C2C9-2D1F-4892-B5BE-209C5BFF661B}" type="sibTrans" cxnId="{2F54C0DB-BA6A-4B69-8F54-93B89E03B3EB}">
      <dgm:prSet/>
      <dgm:spPr/>
      <dgm:t>
        <a:bodyPr/>
        <a:lstStyle/>
        <a:p>
          <a:endParaRPr lang="es-GT"/>
        </a:p>
      </dgm:t>
    </dgm:pt>
    <dgm:pt modelId="{C1D09D17-E6B8-4BCF-BD8E-EE4647924123}">
      <dgm:prSet phldrT="[Texto]"/>
      <dgm:spPr/>
      <dgm:t>
        <a:bodyPr/>
        <a:lstStyle/>
        <a:p>
          <a:r>
            <a:rPr lang="es-MX" dirty="0" smtClean="0"/>
            <a:t>Manejo de Medios de Comunicación Social</a:t>
          </a:r>
          <a:endParaRPr lang="es-GT" dirty="0"/>
        </a:p>
      </dgm:t>
    </dgm:pt>
    <dgm:pt modelId="{8B652796-D88B-47B0-841D-18F8BDA587FE}" type="parTrans" cxnId="{3718674E-5234-4F22-880B-5CFAF90D5754}">
      <dgm:prSet/>
      <dgm:spPr/>
      <dgm:t>
        <a:bodyPr/>
        <a:lstStyle/>
        <a:p>
          <a:endParaRPr lang="es-GT" dirty="0"/>
        </a:p>
      </dgm:t>
    </dgm:pt>
    <dgm:pt modelId="{70D682E5-EC73-4134-B6AF-77D3B8883CEB}" type="sibTrans" cxnId="{3718674E-5234-4F22-880B-5CFAF90D5754}">
      <dgm:prSet/>
      <dgm:spPr/>
      <dgm:t>
        <a:bodyPr/>
        <a:lstStyle/>
        <a:p>
          <a:endParaRPr lang="es-GT"/>
        </a:p>
      </dgm:t>
    </dgm:pt>
    <dgm:pt modelId="{D149BE97-8B72-4639-ADF7-630BC95588D3}">
      <dgm:prSet/>
      <dgm:spPr/>
      <dgm:t>
        <a:bodyPr/>
        <a:lstStyle/>
        <a:p>
          <a:r>
            <a:rPr lang="es-MX" dirty="0" smtClean="0"/>
            <a:t>Manejo de Información/ Crisis</a:t>
          </a:r>
          <a:endParaRPr lang="es-GT" dirty="0"/>
        </a:p>
      </dgm:t>
    </dgm:pt>
    <dgm:pt modelId="{F86420B5-1CDD-4D8D-A5B5-12BA56F5EE9C}" type="parTrans" cxnId="{77C10DEE-0583-4773-9846-4C924DDDBCA6}">
      <dgm:prSet/>
      <dgm:spPr/>
      <dgm:t>
        <a:bodyPr/>
        <a:lstStyle/>
        <a:p>
          <a:endParaRPr lang="es-GT" dirty="0"/>
        </a:p>
      </dgm:t>
    </dgm:pt>
    <dgm:pt modelId="{395C2559-0AA9-474F-86CD-15B86C304179}" type="sibTrans" cxnId="{77C10DEE-0583-4773-9846-4C924DDDBCA6}">
      <dgm:prSet/>
      <dgm:spPr/>
      <dgm:t>
        <a:bodyPr/>
        <a:lstStyle/>
        <a:p>
          <a:endParaRPr lang="es-GT"/>
        </a:p>
      </dgm:t>
    </dgm:pt>
    <dgm:pt modelId="{476B9B8B-D254-4D5E-B389-E12CD79B347B}" type="pres">
      <dgm:prSet presAssocID="{1321BCC2-C251-4BCA-9398-2EAC34E5E5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53E6FBA8-04EF-4F79-AA99-88EC7F8C7A85}" type="pres">
      <dgm:prSet presAssocID="{F93EE552-1236-470D-98B6-9B185ECE032D}" presName="root1" presStyleCnt="0"/>
      <dgm:spPr/>
      <dgm:t>
        <a:bodyPr/>
        <a:lstStyle/>
        <a:p>
          <a:endParaRPr lang="es-GT"/>
        </a:p>
      </dgm:t>
    </dgm:pt>
    <dgm:pt modelId="{9C87B0DF-976C-4932-9F25-D1BA420BB2D8}" type="pres">
      <dgm:prSet presAssocID="{F93EE552-1236-470D-98B6-9B185ECE032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07A60382-56D2-4465-BD9F-4D7D4FFE791B}" type="pres">
      <dgm:prSet presAssocID="{F93EE552-1236-470D-98B6-9B185ECE032D}" presName="level2hierChild" presStyleCnt="0"/>
      <dgm:spPr/>
      <dgm:t>
        <a:bodyPr/>
        <a:lstStyle/>
        <a:p>
          <a:endParaRPr lang="es-GT"/>
        </a:p>
      </dgm:t>
    </dgm:pt>
    <dgm:pt modelId="{88C1C0E9-024E-4D1B-8240-CD86AA318EEE}" type="pres">
      <dgm:prSet presAssocID="{16790C8A-867D-4636-B518-91641844470C}" presName="conn2-1" presStyleLbl="parChTrans1D2" presStyleIdx="0" presStyleCnt="3"/>
      <dgm:spPr/>
      <dgm:t>
        <a:bodyPr/>
        <a:lstStyle/>
        <a:p>
          <a:endParaRPr lang="es-GT"/>
        </a:p>
      </dgm:t>
    </dgm:pt>
    <dgm:pt modelId="{19CFB87E-F0C0-4B99-BCCF-7138262C0B75}" type="pres">
      <dgm:prSet presAssocID="{16790C8A-867D-4636-B518-91641844470C}" presName="connTx" presStyleLbl="parChTrans1D2" presStyleIdx="0" presStyleCnt="3"/>
      <dgm:spPr/>
      <dgm:t>
        <a:bodyPr/>
        <a:lstStyle/>
        <a:p>
          <a:endParaRPr lang="es-GT"/>
        </a:p>
      </dgm:t>
    </dgm:pt>
    <dgm:pt modelId="{956A5349-F13D-46E1-ABEF-FEFCCCA9D987}" type="pres">
      <dgm:prSet presAssocID="{5E0D0510-50D3-4895-B362-CBA67667FFF6}" presName="root2" presStyleCnt="0"/>
      <dgm:spPr/>
      <dgm:t>
        <a:bodyPr/>
        <a:lstStyle/>
        <a:p>
          <a:endParaRPr lang="es-GT"/>
        </a:p>
      </dgm:t>
    </dgm:pt>
    <dgm:pt modelId="{D6EF84EE-7101-4FFD-B39B-6A45DC945A5D}" type="pres">
      <dgm:prSet presAssocID="{5E0D0510-50D3-4895-B362-CBA67667FFF6}" presName="LevelTwoTextNode" presStyleLbl="node2" presStyleIdx="0" presStyleCnt="3" custScaleX="210020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BF5BB06B-5021-4258-891A-AF2E528A64B4}" type="pres">
      <dgm:prSet presAssocID="{5E0D0510-50D3-4895-B362-CBA67667FFF6}" presName="level3hierChild" presStyleCnt="0"/>
      <dgm:spPr/>
      <dgm:t>
        <a:bodyPr/>
        <a:lstStyle/>
        <a:p>
          <a:endParaRPr lang="es-GT"/>
        </a:p>
      </dgm:t>
    </dgm:pt>
    <dgm:pt modelId="{49F47C0C-F9EC-42A9-8514-6A127F989ECF}" type="pres">
      <dgm:prSet presAssocID="{8B652796-D88B-47B0-841D-18F8BDA587FE}" presName="conn2-1" presStyleLbl="parChTrans1D2" presStyleIdx="1" presStyleCnt="3"/>
      <dgm:spPr/>
      <dgm:t>
        <a:bodyPr/>
        <a:lstStyle/>
        <a:p>
          <a:endParaRPr lang="es-GT"/>
        </a:p>
      </dgm:t>
    </dgm:pt>
    <dgm:pt modelId="{90E03A4A-68C2-450D-BF6B-A18C5DAF1312}" type="pres">
      <dgm:prSet presAssocID="{8B652796-D88B-47B0-841D-18F8BDA587FE}" presName="connTx" presStyleLbl="parChTrans1D2" presStyleIdx="1" presStyleCnt="3"/>
      <dgm:spPr/>
      <dgm:t>
        <a:bodyPr/>
        <a:lstStyle/>
        <a:p>
          <a:endParaRPr lang="es-GT"/>
        </a:p>
      </dgm:t>
    </dgm:pt>
    <dgm:pt modelId="{9E0C4F8F-04C4-4032-B033-37AB8F688050}" type="pres">
      <dgm:prSet presAssocID="{C1D09D17-E6B8-4BCF-BD8E-EE4647924123}" presName="root2" presStyleCnt="0"/>
      <dgm:spPr/>
      <dgm:t>
        <a:bodyPr/>
        <a:lstStyle/>
        <a:p>
          <a:endParaRPr lang="es-GT"/>
        </a:p>
      </dgm:t>
    </dgm:pt>
    <dgm:pt modelId="{5EEE12BA-BCAA-437A-8C18-616E5D9D43FA}" type="pres">
      <dgm:prSet presAssocID="{C1D09D17-E6B8-4BCF-BD8E-EE4647924123}" presName="LevelTwoTextNode" presStyleLbl="node2" presStyleIdx="1" presStyleCnt="3" custScaleX="210035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CA42C2A1-BE14-465B-8525-0B0CC7B42E56}" type="pres">
      <dgm:prSet presAssocID="{C1D09D17-E6B8-4BCF-BD8E-EE4647924123}" presName="level3hierChild" presStyleCnt="0"/>
      <dgm:spPr/>
      <dgm:t>
        <a:bodyPr/>
        <a:lstStyle/>
        <a:p>
          <a:endParaRPr lang="es-GT"/>
        </a:p>
      </dgm:t>
    </dgm:pt>
    <dgm:pt modelId="{112597EE-62A2-41A8-A858-F49AE95CBDBE}" type="pres">
      <dgm:prSet presAssocID="{F86420B5-1CDD-4D8D-A5B5-12BA56F5EE9C}" presName="conn2-1" presStyleLbl="parChTrans1D2" presStyleIdx="2" presStyleCnt="3"/>
      <dgm:spPr/>
      <dgm:t>
        <a:bodyPr/>
        <a:lstStyle/>
        <a:p>
          <a:endParaRPr lang="es-GT"/>
        </a:p>
      </dgm:t>
    </dgm:pt>
    <dgm:pt modelId="{02F37A6E-DBD8-4D29-8752-83B0822D0A48}" type="pres">
      <dgm:prSet presAssocID="{F86420B5-1CDD-4D8D-A5B5-12BA56F5EE9C}" presName="connTx" presStyleLbl="parChTrans1D2" presStyleIdx="2" presStyleCnt="3"/>
      <dgm:spPr/>
      <dgm:t>
        <a:bodyPr/>
        <a:lstStyle/>
        <a:p>
          <a:endParaRPr lang="es-GT"/>
        </a:p>
      </dgm:t>
    </dgm:pt>
    <dgm:pt modelId="{49CB13B8-0F99-4BD0-979D-1D703608247C}" type="pres">
      <dgm:prSet presAssocID="{D149BE97-8B72-4639-ADF7-630BC95588D3}" presName="root2" presStyleCnt="0"/>
      <dgm:spPr/>
      <dgm:t>
        <a:bodyPr/>
        <a:lstStyle/>
        <a:p>
          <a:endParaRPr lang="es-GT"/>
        </a:p>
      </dgm:t>
    </dgm:pt>
    <dgm:pt modelId="{DC6F3EE6-43C5-40AB-91EA-F4D418FD25FA}" type="pres">
      <dgm:prSet presAssocID="{D149BE97-8B72-4639-ADF7-630BC95588D3}" presName="LevelTwoTextNode" presStyleLbl="node2" presStyleIdx="2" presStyleCnt="3" custScaleX="208872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98CFD115-C006-48D0-8A3A-02B916FED7D1}" type="pres">
      <dgm:prSet presAssocID="{D149BE97-8B72-4639-ADF7-630BC95588D3}" presName="level3hierChild" presStyleCnt="0"/>
      <dgm:spPr/>
      <dgm:t>
        <a:bodyPr/>
        <a:lstStyle/>
        <a:p>
          <a:endParaRPr lang="es-GT"/>
        </a:p>
      </dgm:t>
    </dgm:pt>
  </dgm:ptLst>
  <dgm:cxnLst>
    <dgm:cxn modelId="{3718674E-5234-4F22-880B-5CFAF90D5754}" srcId="{F93EE552-1236-470D-98B6-9B185ECE032D}" destId="{C1D09D17-E6B8-4BCF-BD8E-EE4647924123}" srcOrd="1" destOrd="0" parTransId="{8B652796-D88B-47B0-841D-18F8BDA587FE}" sibTransId="{70D682E5-EC73-4134-B6AF-77D3B8883CEB}"/>
    <dgm:cxn modelId="{04DE3C2A-223B-4A72-9073-E508575626F4}" type="presOf" srcId="{8B652796-D88B-47B0-841D-18F8BDA587FE}" destId="{49F47C0C-F9EC-42A9-8514-6A127F989ECF}" srcOrd="0" destOrd="0" presId="urn:microsoft.com/office/officeart/2008/layout/HorizontalMultiLevelHierarchy"/>
    <dgm:cxn modelId="{E96B61B1-0BF8-4AAE-A77B-7BFAA33F7CA5}" type="presOf" srcId="{F86420B5-1CDD-4D8D-A5B5-12BA56F5EE9C}" destId="{02F37A6E-DBD8-4D29-8752-83B0822D0A48}" srcOrd="1" destOrd="0" presId="urn:microsoft.com/office/officeart/2008/layout/HorizontalMultiLevelHierarchy"/>
    <dgm:cxn modelId="{2F54C0DB-BA6A-4B69-8F54-93B89E03B3EB}" srcId="{F93EE552-1236-470D-98B6-9B185ECE032D}" destId="{5E0D0510-50D3-4895-B362-CBA67667FFF6}" srcOrd="0" destOrd="0" parTransId="{16790C8A-867D-4636-B518-91641844470C}" sibTransId="{9E52C2C9-2D1F-4892-B5BE-209C5BFF661B}"/>
    <dgm:cxn modelId="{11B4BE41-A7C1-4E7E-AAAE-B2C69FD2CE7A}" type="presOf" srcId="{8B652796-D88B-47B0-841D-18F8BDA587FE}" destId="{90E03A4A-68C2-450D-BF6B-A18C5DAF1312}" srcOrd="1" destOrd="0" presId="urn:microsoft.com/office/officeart/2008/layout/HorizontalMultiLevelHierarchy"/>
    <dgm:cxn modelId="{084F3BDF-D1AA-4399-84A3-2137777101DA}" type="presOf" srcId="{C1D09D17-E6B8-4BCF-BD8E-EE4647924123}" destId="{5EEE12BA-BCAA-437A-8C18-616E5D9D43FA}" srcOrd="0" destOrd="0" presId="urn:microsoft.com/office/officeart/2008/layout/HorizontalMultiLevelHierarchy"/>
    <dgm:cxn modelId="{1F6E70DC-F31D-42A7-B0D1-DB24C3B1D191}" type="presOf" srcId="{D149BE97-8B72-4639-ADF7-630BC95588D3}" destId="{DC6F3EE6-43C5-40AB-91EA-F4D418FD25FA}" srcOrd="0" destOrd="0" presId="urn:microsoft.com/office/officeart/2008/layout/HorizontalMultiLevelHierarchy"/>
    <dgm:cxn modelId="{C7254CEF-1201-4F52-AEB9-2975D7F015F2}" type="presOf" srcId="{5E0D0510-50D3-4895-B362-CBA67667FFF6}" destId="{D6EF84EE-7101-4FFD-B39B-6A45DC945A5D}" srcOrd="0" destOrd="0" presId="urn:microsoft.com/office/officeart/2008/layout/HorizontalMultiLevelHierarchy"/>
    <dgm:cxn modelId="{356BCA25-261E-4D12-AD77-47EA3B7C5C4E}" type="presOf" srcId="{F93EE552-1236-470D-98B6-9B185ECE032D}" destId="{9C87B0DF-976C-4932-9F25-D1BA420BB2D8}" srcOrd="0" destOrd="0" presId="urn:microsoft.com/office/officeart/2008/layout/HorizontalMultiLevelHierarchy"/>
    <dgm:cxn modelId="{6A0E0866-FD46-4F97-87BA-B7CBE1B657E4}" type="presOf" srcId="{16790C8A-867D-4636-B518-91641844470C}" destId="{19CFB87E-F0C0-4B99-BCCF-7138262C0B75}" srcOrd="1" destOrd="0" presId="urn:microsoft.com/office/officeart/2008/layout/HorizontalMultiLevelHierarchy"/>
    <dgm:cxn modelId="{635D14E6-5887-4246-A6EB-31E1182199B5}" type="presOf" srcId="{16790C8A-867D-4636-B518-91641844470C}" destId="{88C1C0E9-024E-4D1B-8240-CD86AA318EEE}" srcOrd="0" destOrd="0" presId="urn:microsoft.com/office/officeart/2008/layout/HorizontalMultiLevelHierarchy"/>
    <dgm:cxn modelId="{77C10DEE-0583-4773-9846-4C924DDDBCA6}" srcId="{F93EE552-1236-470D-98B6-9B185ECE032D}" destId="{D149BE97-8B72-4639-ADF7-630BC95588D3}" srcOrd="2" destOrd="0" parTransId="{F86420B5-1CDD-4D8D-A5B5-12BA56F5EE9C}" sibTransId="{395C2559-0AA9-474F-86CD-15B86C304179}"/>
    <dgm:cxn modelId="{520FFB39-4A32-4A99-991B-C9318E5276B9}" type="presOf" srcId="{1321BCC2-C251-4BCA-9398-2EAC34E5E5D1}" destId="{476B9B8B-D254-4D5E-B389-E12CD79B347B}" srcOrd="0" destOrd="0" presId="urn:microsoft.com/office/officeart/2008/layout/HorizontalMultiLevelHierarchy"/>
    <dgm:cxn modelId="{2622FC98-CCE2-417A-9AF6-F4AC012C35B5}" srcId="{1321BCC2-C251-4BCA-9398-2EAC34E5E5D1}" destId="{F93EE552-1236-470D-98B6-9B185ECE032D}" srcOrd="0" destOrd="0" parTransId="{C491306B-3EB8-4C9B-A80C-796670638D76}" sibTransId="{892F7B79-0A04-499E-9446-7FBD0678C256}"/>
    <dgm:cxn modelId="{362C4F44-B134-482B-9C00-798ABFAA5596}" type="presOf" srcId="{F86420B5-1CDD-4D8D-A5B5-12BA56F5EE9C}" destId="{112597EE-62A2-41A8-A858-F49AE95CBDBE}" srcOrd="0" destOrd="0" presId="urn:microsoft.com/office/officeart/2008/layout/HorizontalMultiLevelHierarchy"/>
    <dgm:cxn modelId="{F53ABC4B-0196-48B5-8B89-123C36264101}" type="presParOf" srcId="{476B9B8B-D254-4D5E-B389-E12CD79B347B}" destId="{53E6FBA8-04EF-4F79-AA99-88EC7F8C7A85}" srcOrd="0" destOrd="0" presId="urn:microsoft.com/office/officeart/2008/layout/HorizontalMultiLevelHierarchy"/>
    <dgm:cxn modelId="{85125C5B-438B-4B45-8826-2068EC210AF3}" type="presParOf" srcId="{53E6FBA8-04EF-4F79-AA99-88EC7F8C7A85}" destId="{9C87B0DF-976C-4932-9F25-D1BA420BB2D8}" srcOrd="0" destOrd="0" presId="urn:microsoft.com/office/officeart/2008/layout/HorizontalMultiLevelHierarchy"/>
    <dgm:cxn modelId="{7E6A7894-7486-4692-9412-1866959BC27D}" type="presParOf" srcId="{53E6FBA8-04EF-4F79-AA99-88EC7F8C7A85}" destId="{07A60382-56D2-4465-BD9F-4D7D4FFE791B}" srcOrd="1" destOrd="0" presId="urn:microsoft.com/office/officeart/2008/layout/HorizontalMultiLevelHierarchy"/>
    <dgm:cxn modelId="{D0730191-6243-43DF-A475-6F102DB8DD49}" type="presParOf" srcId="{07A60382-56D2-4465-BD9F-4D7D4FFE791B}" destId="{88C1C0E9-024E-4D1B-8240-CD86AA318EEE}" srcOrd="0" destOrd="0" presId="urn:microsoft.com/office/officeart/2008/layout/HorizontalMultiLevelHierarchy"/>
    <dgm:cxn modelId="{2E5B8AB4-736A-454C-95C8-0DFA781DE25A}" type="presParOf" srcId="{88C1C0E9-024E-4D1B-8240-CD86AA318EEE}" destId="{19CFB87E-F0C0-4B99-BCCF-7138262C0B75}" srcOrd="0" destOrd="0" presId="urn:microsoft.com/office/officeart/2008/layout/HorizontalMultiLevelHierarchy"/>
    <dgm:cxn modelId="{51886C40-F1F0-45F5-8FDE-B06B12BB4E8A}" type="presParOf" srcId="{07A60382-56D2-4465-BD9F-4D7D4FFE791B}" destId="{956A5349-F13D-46E1-ABEF-FEFCCCA9D987}" srcOrd="1" destOrd="0" presId="urn:microsoft.com/office/officeart/2008/layout/HorizontalMultiLevelHierarchy"/>
    <dgm:cxn modelId="{542013A3-FE2C-45BC-A993-C81EEB68AFC0}" type="presParOf" srcId="{956A5349-F13D-46E1-ABEF-FEFCCCA9D987}" destId="{D6EF84EE-7101-4FFD-B39B-6A45DC945A5D}" srcOrd="0" destOrd="0" presId="urn:microsoft.com/office/officeart/2008/layout/HorizontalMultiLevelHierarchy"/>
    <dgm:cxn modelId="{30DC14A1-19EC-47B3-8403-EF4D6903EFE0}" type="presParOf" srcId="{956A5349-F13D-46E1-ABEF-FEFCCCA9D987}" destId="{BF5BB06B-5021-4258-891A-AF2E528A64B4}" srcOrd="1" destOrd="0" presId="urn:microsoft.com/office/officeart/2008/layout/HorizontalMultiLevelHierarchy"/>
    <dgm:cxn modelId="{652E4A2D-5950-4014-ACAA-6C5A919FB21B}" type="presParOf" srcId="{07A60382-56D2-4465-BD9F-4D7D4FFE791B}" destId="{49F47C0C-F9EC-42A9-8514-6A127F989ECF}" srcOrd="2" destOrd="0" presId="urn:microsoft.com/office/officeart/2008/layout/HorizontalMultiLevelHierarchy"/>
    <dgm:cxn modelId="{F0D63E76-E02F-43C9-9E3F-1E49CE1EEE06}" type="presParOf" srcId="{49F47C0C-F9EC-42A9-8514-6A127F989ECF}" destId="{90E03A4A-68C2-450D-BF6B-A18C5DAF1312}" srcOrd="0" destOrd="0" presId="urn:microsoft.com/office/officeart/2008/layout/HorizontalMultiLevelHierarchy"/>
    <dgm:cxn modelId="{079F2B94-8364-46AF-AEDB-F401F453A999}" type="presParOf" srcId="{07A60382-56D2-4465-BD9F-4D7D4FFE791B}" destId="{9E0C4F8F-04C4-4032-B033-37AB8F688050}" srcOrd="3" destOrd="0" presId="urn:microsoft.com/office/officeart/2008/layout/HorizontalMultiLevelHierarchy"/>
    <dgm:cxn modelId="{97C9288F-B648-4390-9D2E-E5DF76819391}" type="presParOf" srcId="{9E0C4F8F-04C4-4032-B033-37AB8F688050}" destId="{5EEE12BA-BCAA-437A-8C18-616E5D9D43FA}" srcOrd="0" destOrd="0" presId="urn:microsoft.com/office/officeart/2008/layout/HorizontalMultiLevelHierarchy"/>
    <dgm:cxn modelId="{11A3D440-5D29-4C37-A2CB-0873F7E804F0}" type="presParOf" srcId="{9E0C4F8F-04C4-4032-B033-37AB8F688050}" destId="{CA42C2A1-BE14-465B-8525-0B0CC7B42E56}" srcOrd="1" destOrd="0" presId="urn:microsoft.com/office/officeart/2008/layout/HorizontalMultiLevelHierarchy"/>
    <dgm:cxn modelId="{ECCC3DE5-12EB-490A-B355-32773D4F7FFF}" type="presParOf" srcId="{07A60382-56D2-4465-BD9F-4D7D4FFE791B}" destId="{112597EE-62A2-41A8-A858-F49AE95CBDBE}" srcOrd="4" destOrd="0" presId="urn:microsoft.com/office/officeart/2008/layout/HorizontalMultiLevelHierarchy"/>
    <dgm:cxn modelId="{BFD50335-F498-4E6B-A44D-548E0FC942BB}" type="presParOf" srcId="{112597EE-62A2-41A8-A858-F49AE95CBDBE}" destId="{02F37A6E-DBD8-4D29-8752-83B0822D0A48}" srcOrd="0" destOrd="0" presId="urn:microsoft.com/office/officeart/2008/layout/HorizontalMultiLevelHierarchy"/>
    <dgm:cxn modelId="{3553F2B6-27D4-4305-A6AE-D431C79A0BA1}" type="presParOf" srcId="{07A60382-56D2-4465-BD9F-4D7D4FFE791B}" destId="{49CB13B8-0F99-4BD0-979D-1D703608247C}" srcOrd="5" destOrd="0" presId="urn:microsoft.com/office/officeart/2008/layout/HorizontalMultiLevelHierarchy"/>
    <dgm:cxn modelId="{7E0073CA-DFFA-4690-B09F-F72653C670B5}" type="presParOf" srcId="{49CB13B8-0F99-4BD0-979D-1D703608247C}" destId="{DC6F3EE6-43C5-40AB-91EA-F4D418FD25FA}" srcOrd="0" destOrd="0" presId="urn:microsoft.com/office/officeart/2008/layout/HorizontalMultiLevelHierarchy"/>
    <dgm:cxn modelId="{25075602-AB39-4063-A38C-982A53E2A00D}" type="presParOf" srcId="{49CB13B8-0F99-4BD0-979D-1D703608247C}" destId="{98CFD115-C006-48D0-8A3A-02B916FED7D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93CBB-BF73-664D-9B98-07DB829573A9}" type="datetimeFigureOut">
              <a:rPr lang="es-ES" smtClean="0"/>
              <a:t>02/05/2019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09DDF-46E0-B842-A9B4-1C922B0426FF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3229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0B507-45F8-40BD-8B78-B1CE22DAD68D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7B785-F6B2-4356-A91B-48851DF03E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55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B785-F6B2-4356-A91B-48851DF03E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7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5C4565-84E5-4464-9BB7-48D2A261B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B229810-901E-4C44-B7B4-FE7C0A49A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06B8B4-44A3-4C5F-909E-EE0DAA1F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C0A8-B890-A84E-AB52-0E2B68915273}" type="datetime1">
              <a:rPr lang="es-GT" smtClean="0"/>
              <a:t>2/05/2019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721ECDA-1923-477D-8430-6C7ED17C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9C7DD78-9A9A-4231-8057-12635FEA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BBB0-A397-49E6-9766-DB43986995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5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CCA5A2-F3AB-4556-BAE1-8C13E1CA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65B907-0B13-4D15-A61B-16494CCBB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61FF0AB-1526-4B4D-9BC6-8B1F2A989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4655-BDAB-E74D-B8DF-64555A81F0A9}" type="datetime1">
              <a:rPr lang="es-GT" smtClean="0"/>
              <a:t>2/05/2019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53ACF97-A8FB-42F0-B0B8-F08729D5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F5A010A-1C6C-4A1D-B701-4A0BDF09E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BBB0-A397-49E6-9766-DB43986995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5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8C7E459-5048-427C-9BEF-AB944317E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ABAD5AB-518D-40B4-A611-A3D98967D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E276CA6-7E6C-4767-BF7C-FA4E806E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C6E1-7ABE-3C41-BCA6-67C0D23A39E9}" type="datetime1">
              <a:rPr lang="es-GT" smtClean="0"/>
              <a:t>2/05/2019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501F4F0-4318-4087-B4CB-0539D90B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7B91512-94A6-4CDA-BCEE-EEEE8822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BBB0-A397-49E6-9766-DB43986995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8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AB617-7753-4832-989B-BD00F689B8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3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FFD6F9-CF9C-4650-B530-7F0821315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81E8840-F552-4DE3-AA9A-28E603E9B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02BB788-AFC8-46E2-AC00-98238F3E4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B721-A6AA-3647-A8C3-1E154909CAB4}" type="datetime1">
              <a:rPr lang="es-GT" smtClean="0"/>
              <a:t>2/05/2019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85A9DFA-7336-4117-BCF6-B7E5350B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B58B4ED-1B92-4AA4-8D09-9CB07D92A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BBB0-A397-49E6-9766-DB43986995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3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29C6B7-9B01-4811-A14E-0775ED3A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B6AC95-0E94-40F8-9BC6-15BEF2361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DB20B1-F1C5-4E93-B378-EC510690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DF4E-B493-F541-A3DA-2DFD332AADB4}" type="datetime1">
              <a:rPr lang="es-GT" smtClean="0"/>
              <a:t>2/05/2019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55B183A-3883-487A-BC39-DAFFC972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4600290-8BD9-495C-92CB-D943E4EE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BBB0-A397-49E6-9766-DB43986995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1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376803-1ABE-4F32-8469-BC473B71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6D44476-2705-44FE-A6B3-6845D1965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9B4786C-4649-4B08-A8F7-19FFB5932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C789B95-BD24-46FE-8B95-97FF56B1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51C6-C77E-7047-87AE-86CC6B64D257}" type="datetime1">
              <a:rPr lang="es-GT" smtClean="0"/>
              <a:t>2/05/2019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AEDFD65-F636-460E-BD51-D3B5BF5BC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16C3373-EA50-4DBD-B300-2544E511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BBB0-A397-49E6-9766-DB43986995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9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8ED690-4D22-4122-993C-3D353ADC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BB086B7-2E89-4B17-BC4B-ACC65962A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574CD44-535D-4FD1-8D75-B37C0FC37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5F08912D-51ED-4027-8C72-9B9C1CDD4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3C8D70D-0495-4228-9131-D9E8D33DD9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1957BC1-00AB-4A82-A18C-80BFA1C5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A5CA-50C9-434E-A4F7-0D48B3CA5178}" type="datetime1">
              <a:rPr lang="es-GT" smtClean="0"/>
              <a:t>2/05/2019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E76F4A5A-7307-431F-B04A-2C8749B1B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ADAADF3-040C-4A1B-AE86-DF016A8F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BBB0-A397-49E6-9766-DB43986995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9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9F249E-E590-4718-AA66-B151901A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22AE5E5-42F4-4580-AE8E-A34316D67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6C17-6BB7-DE46-9783-575E87FA6650}" type="datetime1">
              <a:rPr lang="es-GT" smtClean="0"/>
              <a:t>2/05/2019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5205022-6866-418C-991B-062ACC516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638A7A8-55B4-491D-B133-90097AF5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BBB0-A397-49E6-9766-DB43986995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2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871A2B6-C85A-42CC-9C6B-15F1C5EC1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4B04-49F4-6C4B-8666-C79426ADE879}" type="datetime1">
              <a:rPr lang="es-GT" smtClean="0"/>
              <a:t>2/05/2019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6A6156E-0055-41EE-A879-283F89CE5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342E14A-BCBC-4FD5-B64D-62568580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BBB0-A397-49E6-9766-DB43986995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2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207E14-C0A4-42CE-8FDF-BA451006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ECCC62A-D98B-4A9B-991A-B8256B014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73BD8F6-1151-49B2-8EC4-2167C65AF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6B915F9-48F4-4F08-8ED0-7F16D7A8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D01A-3BCD-A249-A3DD-14A4671E5189}" type="datetime1">
              <a:rPr lang="es-GT" smtClean="0"/>
              <a:t>2/05/2019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D1CA682-D187-46F8-B9BB-24227584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6B56D83-E7E9-4159-8464-8D778BC9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BBB0-A397-49E6-9766-DB43986995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4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442C2D-B9D7-4BB8-A17D-CFE0AE6E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66919A5-CF5B-4B25-B496-669FB79F2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0BE014F-CFA2-49DE-9922-FD4E91AEB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6D49099-8946-4F18-8B74-6D07229D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B31F-24C2-6747-9876-8B1A2D868204}" type="datetime1">
              <a:rPr lang="es-GT" smtClean="0"/>
              <a:t>2/05/2019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908627A-EE00-4356-B35B-B7C5A8C25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57FDCDA-0EB2-43D6-9BB2-74860BDD6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BBB0-A397-49E6-9766-DB43986995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0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0DCE148-5E62-482F-A1D0-D0891668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E0301B5-0D9C-4702-9D93-44AA9259D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158018-D990-49F9-BE6C-562A12B53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9C930-DB32-E040-A589-7FD447BD7EBD}" type="datetime1">
              <a:rPr lang="es-GT" smtClean="0"/>
              <a:t>2/05/2019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0DAD13C-611B-482C-956A-1941E0684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4EE4627-B74A-44F4-B23A-9AB024807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ABBB0-A397-49E6-9766-DB43986995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9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Imagen 5" descr="Imagen que contiene exterior, cielo, edificio, suelo&#10;&#10;Descripción generada con confianza muy al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7" r="1" b="20081"/>
          <a:stretch/>
        </p:blipFill>
        <p:spPr>
          <a:xfrm>
            <a:off x="3649318" y="10"/>
            <a:ext cx="854268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0" name="Imagen 9" descr="Imagen que contiene árbol, naturaleza&#10;&#10;Descripción generada con confianza muy alt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9" r="-2" b="28633"/>
          <a:stretch/>
        </p:blipFill>
        <p:spPr>
          <a:xfrm>
            <a:off x="20" y="4682840"/>
            <a:ext cx="8563356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  <p:pic>
        <p:nvPicPr>
          <p:cNvPr id="12" name="Imagen 11" descr="Imagen que contiene árbol, exterior, hierba, naturaleza&#10;&#10;Descripción generada con confianza muy alt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7" r="2" b="2233"/>
          <a:stretch/>
        </p:blipFill>
        <p:spPr>
          <a:xfrm>
            <a:off x="20" y="-6956"/>
            <a:ext cx="4475120" cy="2130473"/>
          </a:xfrm>
          <a:custGeom>
            <a:avLst/>
            <a:gdLst>
              <a:gd name="connsiteX0" fmla="*/ 0 w 4475140"/>
              <a:gd name="connsiteY0" fmla="*/ 0 h 2130473"/>
              <a:gd name="connsiteX1" fmla="*/ 1074821 w 4475140"/>
              <a:gd name="connsiteY1" fmla="*/ 0 h 2130473"/>
              <a:gd name="connsiteX2" fmla="*/ 1074821 w 4475140"/>
              <a:gd name="connsiteY2" fmla="*/ 239 h 2130473"/>
              <a:gd name="connsiteX3" fmla="*/ 4475140 w 4475140"/>
              <a:gd name="connsiteY3" fmla="*/ 239 h 2130473"/>
              <a:gd name="connsiteX4" fmla="*/ 3488563 w 4475140"/>
              <a:gd name="connsiteY4" fmla="*/ 2130473 h 2130473"/>
              <a:gd name="connsiteX5" fmla="*/ 0 w 4475140"/>
              <a:gd name="connsiteY5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8" name="Imagen 7" descr="Imagen que contiene cielo, exterior, volando, aire&#10;&#10;Descripción generada con confianza muy alta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9" r="1" b="5822"/>
          <a:stretch/>
        </p:blipFill>
        <p:spPr>
          <a:xfrm>
            <a:off x="7716860" y="4682840"/>
            <a:ext cx="4475140" cy="2174680"/>
          </a:xfrm>
          <a:custGeom>
            <a:avLst/>
            <a:gdLst>
              <a:gd name="connsiteX0" fmla="*/ 1006941 w 4475140"/>
              <a:gd name="connsiteY0" fmla="*/ 0 h 2174680"/>
              <a:gd name="connsiteX1" fmla="*/ 4475140 w 4475140"/>
              <a:gd name="connsiteY1" fmla="*/ 0 h 2174680"/>
              <a:gd name="connsiteX2" fmla="*/ 4475140 w 4475140"/>
              <a:gd name="connsiteY2" fmla="*/ 2174680 h 2174680"/>
              <a:gd name="connsiteX3" fmla="*/ 3400319 w 4475140"/>
              <a:gd name="connsiteY3" fmla="*/ 2174680 h 2174680"/>
              <a:gd name="connsiteX4" fmla="*/ 3400319 w 4475140"/>
              <a:gd name="connsiteY4" fmla="*/ 2174202 h 2174680"/>
              <a:gd name="connsiteX5" fmla="*/ 0 w 4475140"/>
              <a:gd name="connsiteY5" fmla="*/ 2174202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</p:spPr>
      </p:pic>
      <p:sp>
        <p:nvSpPr>
          <p:cNvPr id="16" name="CuadroTexto 15"/>
          <p:cNvSpPr txBox="1"/>
          <p:nvPr/>
        </p:nvSpPr>
        <p:spPr>
          <a:xfrm>
            <a:off x="160421" y="2416435"/>
            <a:ext cx="551412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>
              <a:defRPr/>
            </a:pPr>
            <a:r>
              <a:rPr lang="es-GT" sz="6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Prioridades 2018</a:t>
            </a:r>
            <a:endParaRPr lang="es-GT" sz="4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DE16F70B-4AC9-47E7-BF00-D2C39F4BC602}"/>
              </a:ext>
            </a:extLst>
          </p:cNvPr>
          <p:cNvSpPr txBox="1"/>
          <p:nvPr/>
        </p:nvSpPr>
        <p:spPr>
          <a:xfrm>
            <a:off x="7414850" y="2601101"/>
            <a:ext cx="4980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E4B5567-D799-4D0E-98DA-76A7E88865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38"/>
          <a:stretch/>
        </p:blipFill>
        <p:spPr>
          <a:xfrm>
            <a:off x="364220" y="2352358"/>
            <a:ext cx="7556439" cy="2163397"/>
          </a:xfrm>
          <a:prstGeom prst="rect">
            <a:avLst/>
          </a:prstGeom>
        </p:spPr>
      </p:pic>
      <p:pic>
        <p:nvPicPr>
          <p:cNvPr id="11" name="4755AD98-D818-4A09-BBEF-675F05253581" descr="97F1AE00768F5D4380617E5422D0D661@ingua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838" y="2425713"/>
            <a:ext cx="2563183" cy="192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54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53277376"/>
              </p:ext>
            </p:extLst>
          </p:nvPr>
        </p:nvGraphicFramePr>
        <p:xfrm>
          <a:off x="1372815" y="962473"/>
          <a:ext cx="9985109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4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rmich\Pictures\Whatssapp fotos\ASISTUR\politur\1500 call center\IMG-20110620-00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867095"/>
            <a:ext cx="5280779" cy="297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rmich\Pictures\Whatssapp fotos\Proatur 2013\IMG-20130207-WA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172" y="3352314"/>
            <a:ext cx="4949883" cy="212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rmich\Pictures\Whatssapp fotos\IMG-20130305-WA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173" y="822979"/>
            <a:ext cx="494988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rmich\AppData\Local\Microsoft\Windows\Temporary Internet Files\Content.Outlook\L3R2XHED\PHOTO-2018-08-06-13-20-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2823"/>
          <a:stretch/>
        </p:blipFill>
        <p:spPr bwMode="auto">
          <a:xfrm>
            <a:off x="1586203" y="859749"/>
            <a:ext cx="3931173" cy="462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rmich\AppData\Local\Microsoft\Windows\Temporary Internet Files\Content.Outlook\L3R2XHED\PHOTO-2018-08-18-12-40-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/>
          <a:stretch/>
        </p:blipFill>
        <p:spPr bwMode="auto">
          <a:xfrm>
            <a:off x="6163875" y="859749"/>
            <a:ext cx="3689251" cy="47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5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lrmich\Pictures\desayuno consules\22 ABRIL 2016 CLAUSURA DE CURSO INGLES DISETUR\_MG_9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41" y="686223"/>
            <a:ext cx="3273189" cy="490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40" y="1702189"/>
            <a:ext cx="45720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93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383971"/>
            <a:ext cx="10220131" cy="4276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s-ES_tradnl" dirty="0">
                <a:solidFill>
                  <a:schemeClr val="tx2"/>
                </a:solidFill>
              </a:rPr>
              <a:t>	</a:t>
            </a:r>
            <a:r>
              <a:rPr lang="es-ES_tradnl" sz="3600" b="1" dirty="0">
                <a:solidFill>
                  <a:schemeClr val="tx2"/>
                </a:solidFill>
              </a:rPr>
              <a:t>Seguridad Turística:</a:t>
            </a:r>
          </a:p>
          <a:p>
            <a:pPr algn="just">
              <a:buFontTx/>
              <a:buNone/>
            </a:pPr>
            <a:r>
              <a:rPr lang="es-ES_tradnl" sz="3600" b="1" dirty="0">
                <a:solidFill>
                  <a:schemeClr val="tx2"/>
                </a:solidFill>
              </a:rPr>
              <a:t>  </a:t>
            </a:r>
            <a:r>
              <a:rPr lang="es-ES_tradnl" sz="3600" dirty="0" smtClean="0">
                <a:solidFill>
                  <a:schemeClr val="tx2"/>
                </a:solidFill>
              </a:rPr>
              <a:t>La </a:t>
            </a:r>
            <a:r>
              <a:rPr lang="es-ES_tradnl" sz="3600" dirty="0">
                <a:solidFill>
                  <a:schemeClr val="tx2"/>
                </a:solidFill>
              </a:rPr>
              <a:t>protección de la vida, de la salud, de la integridad física, psicológica y económica de los visitantes, prestadores de servicios y miembros de las comunidades receptoras.</a:t>
            </a:r>
            <a:endParaRPr lang="es-ES" sz="36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87" y="303148"/>
            <a:ext cx="2907162" cy="189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1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24946" y="967209"/>
            <a:ext cx="10028853" cy="4351338"/>
          </a:xfrm>
        </p:spPr>
        <p:txBody>
          <a:bodyPr>
            <a:noAutofit/>
          </a:bodyPr>
          <a:lstStyle/>
          <a:p>
            <a:pPr algn="just"/>
            <a:r>
              <a:rPr lang="es-US" dirty="0" smtClean="0">
                <a:solidFill>
                  <a:schemeClr val="tx2"/>
                </a:solidFill>
              </a:rPr>
              <a:t>La Seguridad es uno de los criterios principales para la selección de un destino en vacaciones. Las personas quieren sentir que están en un ambiente seguro y estable. Las tensiones geopolíticas y las cuestiones de seguridad en varios países han dominado </a:t>
            </a:r>
            <a:r>
              <a:rPr lang="es-US" b="1" dirty="0" smtClean="0">
                <a:solidFill>
                  <a:schemeClr val="tx2"/>
                </a:solidFill>
              </a:rPr>
              <a:t>los titulares de noticias </a:t>
            </a:r>
            <a:r>
              <a:rPr lang="es-US" dirty="0" smtClean="0">
                <a:solidFill>
                  <a:schemeClr val="tx2"/>
                </a:solidFill>
              </a:rPr>
              <a:t>y disuadido a visitantes de viajar a ciertos destinos. Sin importar si el problema es social –delincuencia- o cultural – manifestaciones-, el impacto en los destinos es el mismo, una </a:t>
            </a:r>
            <a:r>
              <a:rPr lang="es-US" b="1" dirty="0" smtClean="0">
                <a:solidFill>
                  <a:schemeClr val="tx2"/>
                </a:solidFill>
              </a:rPr>
              <a:t>disminución significativa en el número de visitantes y pérdida de ingresos</a:t>
            </a:r>
            <a:r>
              <a:rPr lang="es-US" dirty="0" smtClean="0">
                <a:solidFill>
                  <a:schemeClr val="tx2"/>
                </a:solidFill>
              </a:rPr>
              <a:t>*.</a:t>
            </a:r>
          </a:p>
          <a:p>
            <a:pPr marL="0" indent="0" algn="just">
              <a:buNone/>
            </a:pPr>
            <a:r>
              <a:rPr lang="es-US" sz="1800" b="1" dirty="0">
                <a:solidFill>
                  <a:schemeClr val="tx2"/>
                </a:solidFill>
              </a:rPr>
              <a:t>*Fuente: Plan Maestro de Turismo Sostenible de Guatemala</a:t>
            </a:r>
            <a:r>
              <a:rPr lang="es-US" sz="1800" b="1" dirty="0" smtClean="0">
                <a:solidFill>
                  <a:schemeClr val="tx2"/>
                </a:solidFill>
              </a:rPr>
              <a:t>.</a:t>
            </a:r>
            <a:endParaRPr lang="es-US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7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63753" y="1887835"/>
            <a:ext cx="75605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2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s-GT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s-GT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233984" y="1867234"/>
            <a:ext cx="8851711" cy="36682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GT" b="1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GT" b="1" dirty="0" smtClean="0">
                <a:solidFill>
                  <a:schemeClr val="tx2"/>
                </a:solidFill>
              </a:rPr>
              <a:t>División de Seguridad Turistica de la Policía Nacional Civil – (2001). Inicialmente llamada POLITUR.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GT" b="1" dirty="0" smtClean="0">
                <a:solidFill>
                  <a:schemeClr val="tx2"/>
                </a:solidFill>
              </a:rPr>
              <a:t>Departamento de Asistencia Turística del Instituto Guatemalteco de Turismo. (2005).  Inicialmente llamado ASISTUR.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GT" b="1" dirty="0" err="1" smtClean="0">
                <a:solidFill>
                  <a:schemeClr val="tx2"/>
                </a:solidFill>
              </a:rPr>
              <a:t>Call</a:t>
            </a:r>
            <a:r>
              <a:rPr lang="es-GT" b="1" dirty="0" smtClean="0">
                <a:solidFill>
                  <a:schemeClr val="tx2"/>
                </a:solidFill>
              </a:rPr>
              <a:t> Center INGUAT 1500 (2010)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GT" b="1" dirty="0" smtClean="0">
                <a:solidFill>
                  <a:schemeClr val="tx2"/>
                </a:solidFill>
              </a:rPr>
              <a:t>Mesa Técnica de Seguridad Turistica (2011).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GT" b="1" dirty="0" smtClean="0">
                <a:solidFill>
                  <a:schemeClr val="tx2"/>
                </a:solidFill>
              </a:rPr>
              <a:t>Fiscalía de Delitos cometidos contra turistas extranjeros victimas del Ministerio Público (2014). 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92540" y="749752"/>
            <a:ext cx="10515600" cy="1117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b="1" dirty="0" smtClean="0">
                <a:solidFill>
                  <a:schemeClr val="tx2"/>
                </a:solidFill>
              </a:rPr>
              <a:t>ESTRATEGIAS DE GUATEMALA</a:t>
            </a:r>
            <a:endParaRPr lang="es-GT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68188" y="2237374"/>
            <a:ext cx="279895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1500" b="1" dirty="0" smtClean="0">
                <a:solidFill>
                  <a:schemeClr val="accent5">
                    <a:lumMod val="50000"/>
                  </a:schemeClr>
                </a:solidFill>
              </a:rPr>
              <a:t>34%</a:t>
            </a:r>
            <a:endParaRPr lang="es-GT" sz="202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ángulo 1"/>
          <p:cNvSpPr/>
          <p:nvPr/>
        </p:nvSpPr>
        <p:spPr>
          <a:xfrm>
            <a:off x="3285891" y="4185733"/>
            <a:ext cx="65635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b="1" dirty="0" smtClean="0">
                <a:solidFill>
                  <a:schemeClr val="accent5">
                    <a:lumMod val="50000"/>
                  </a:schemeClr>
                </a:solidFill>
              </a:rPr>
              <a:t>LOS HECHOS DELICTIVOS</a:t>
            </a:r>
            <a:endParaRPr lang="es-ES_tradnl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ectángulo 1"/>
          <p:cNvSpPr/>
          <p:nvPr/>
        </p:nvSpPr>
        <p:spPr>
          <a:xfrm>
            <a:off x="1007706" y="950820"/>
            <a:ext cx="9890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b="1" dirty="0" smtClean="0">
                <a:solidFill>
                  <a:schemeClr val="accent5">
                    <a:lumMod val="50000"/>
                  </a:schemeClr>
                </a:solidFill>
              </a:rPr>
              <a:t>En el año 2018 los hechos delictivos contra turistas disminuyeron en </a:t>
            </a:r>
          </a:p>
        </p:txBody>
      </p:sp>
      <p:sp>
        <p:nvSpPr>
          <p:cNvPr id="9" name="Rectángulo 1"/>
          <p:cNvSpPr/>
          <p:nvPr/>
        </p:nvSpPr>
        <p:spPr>
          <a:xfrm>
            <a:off x="2874585" y="4893619"/>
            <a:ext cx="7386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b="1" dirty="0" smtClean="0">
                <a:solidFill>
                  <a:schemeClr val="accent5">
                    <a:lumMod val="50000"/>
                  </a:schemeClr>
                </a:solidFill>
              </a:rPr>
              <a:t>CONTRA TURISTAS EXTRANJEROS</a:t>
            </a:r>
            <a:endParaRPr lang="es-ES_tradnl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0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38548" y="5242414"/>
            <a:ext cx="8593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b="1" dirty="0">
                <a:solidFill>
                  <a:schemeClr val="accent5">
                    <a:lumMod val="50000"/>
                  </a:schemeClr>
                </a:solidFill>
              </a:rPr>
              <a:t>Los h</a:t>
            </a:r>
            <a:r>
              <a:rPr lang="es-GT" b="1" dirty="0" smtClean="0">
                <a:solidFill>
                  <a:schemeClr val="accent5">
                    <a:lumMod val="50000"/>
                  </a:schemeClr>
                </a:solidFill>
              </a:rPr>
              <a:t>urtos </a:t>
            </a:r>
            <a:r>
              <a:rPr lang="es-GT" b="1" dirty="0">
                <a:solidFill>
                  <a:schemeClr val="accent5">
                    <a:lumMod val="50000"/>
                  </a:schemeClr>
                </a:solidFill>
              </a:rPr>
              <a:t>representan el </a:t>
            </a:r>
            <a:r>
              <a:rPr lang="es-GT" b="1" dirty="0" smtClean="0">
                <a:solidFill>
                  <a:schemeClr val="accent5">
                    <a:lumMod val="50000"/>
                  </a:schemeClr>
                </a:solidFill>
              </a:rPr>
              <a:t>53% </a:t>
            </a:r>
            <a:r>
              <a:rPr lang="es-GT" b="1" dirty="0">
                <a:solidFill>
                  <a:schemeClr val="accent5">
                    <a:lumMod val="50000"/>
                  </a:schemeClr>
                </a:solidFill>
              </a:rPr>
              <a:t>de los delitos</a:t>
            </a:r>
            <a:br>
              <a:rPr lang="es-GT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GT" b="1" dirty="0">
                <a:solidFill>
                  <a:schemeClr val="accent5">
                    <a:lumMod val="50000"/>
                  </a:schemeClr>
                </a:solidFill>
              </a:rPr>
              <a:t>con un total de </a:t>
            </a:r>
            <a:r>
              <a:rPr lang="es-GT" b="1" dirty="0" smtClean="0">
                <a:solidFill>
                  <a:schemeClr val="accent5">
                    <a:lumMod val="50000"/>
                  </a:schemeClr>
                </a:solidFill>
              </a:rPr>
              <a:t>104 hurtos </a:t>
            </a:r>
            <a:r>
              <a:rPr lang="es-GT" b="1" dirty="0">
                <a:solidFill>
                  <a:schemeClr val="accent5">
                    <a:lumMod val="50000"/>
                  </a:schemeClr>
                </a:solidFill>
              </a:rPr>
              <a:t>en el </a:t>
            </a:r>
            <a:r>
              <a:rPr lang="es-GT" b="1" dirty="0" smtClean="0">
                <a:solidFill>
                  <a:schemeClr val="accent5">
                    <a:lumMod val="50000"/>
                  </a:schemeClr>
                </a:solidFill>
              </a:rPr>
              <a:t>2018.</a:t>
            </a:r>
            <a:endParaRPr lang="es-G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196993"/>
              </p:ext>
            </p:extLst>
          </p:nvPr>
        </p:nvGraphicFramePr>
        <p:xfrm>
          <a:off x="1026367" y="466531"/>
          <a:ext cx="10151706" cy="477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81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3916681" y="3791463"/>
            <a:ext cx="5725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Título"/>
          <p:cNvSpPr txBox="1">
            <a:spLocks/>
          </p:cNvSpPr>
          <p:nvPr/>
        </p:nvSpPr>
        <p:spPr>
          <a:xfrm>
            <a:off x="1" y="255047"/>
            <a:ext cx="9814560" cy="964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4400" dirty="0" smtClean="0">
                <a:solidFill>
                  <a:schemeClr val="tx2"/>
                </a:solidFill>
              </a:rPr>
              <a:t> </a:t>
            </a:r>
            <a:r>
              <a:rPr lang="es-GT" sz="2400" i="1" dirty="0" smtClean="0">
                <a:solidFill>
                  <a:schemeClr val="tx2"/>
                </a:solidFill>
              </a:rPr>
              <a:t>Durante el año 2018, se reportó un total de </a:t>
            </a:r>
            <a:r>
              <a:rPr lang="es-GT" sz="2000" dirty="0" smtClean="0">
                <a:solidFill>
                  <a:schemeClr val="tx2"/>
                </a:solidFill>
              </a:rPr>
              <a:t>2,405,902</a:t>
            </a:r>
            <a:r>
              <a:rPr lang="es-GT" sz="2400" i="1" dirty="0" smtClean="0">
                <a:solidFill>
                  <a:schemeClr val="tx2"/>
                </a:solidFill>
              </a:rPr>
              <a:t> turistas extranjeros que visitaron Guatemala</a:t>
            </a:r>
            <a:r>
              <a:rPr lang="es-GT" sz="2400" dirty="0" smtClean="0">
                <a:solidFill>
                  <a:schemeClr val="tx2"/>
                </a:solidFill>
              </a:rPr>
              <a:t>. Un incremento del 14% en comparación al 2017. </a:t>
            </a:r>
            <a:r>
              <a:rPr lang="es-GT" sz="2400" dirty="0"/>
              <a:t> </a:t>
            </a:r>
            <a:r>
              <a:rPr lang="es-GT" sz="2400" dirty="0" smtClean="0">
                <a:solidFill>
                  <a:schemeClr val="tx2"/>
                </a:solidFill>
              </a:rPr>
              <a:t/>
            </a:r>
            <a:br>
              <a:rPr lang="es-GT" sz="2400" dirty="0" smtClean="0">
                <a:solidFill>
                  <a:schemeClr val="tx2"/>
                </a:solidFill>
              </a:rPr>
            </a:br>
            <a:r>
              <a:rPr lang="es-GT" sz="1400" b="1" dirty="0" smtClean="0">
                <a:solidFill>
                  <a:schemeClr val="tx2"/>
                </a:solidFill>
              </a:rPr>
              <a:t>(Fuente INGUAT).</a:t>
            </a:r>
            <a:endParaRPr lang="es-GT" sz="1400" b="1" dirty="0">
              <a:solidFill>
                <a:schemeClr val="tx2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318930" y="2268554"/>
            <a:ext cx="9405257" cy="3595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GT" sz="2400" i="1" dirty="0" smtClean="0">
                <a:solidFill>
                  <a:schemeClr val="tx2"/>
                </a:solidFill>
              </a:rPr>
              <a:t>PNUD. El Informe Regional</a:t>
            </a:r>
            <a:r>
              <a:rPr lang="es-GT" sz="2400" i="1" dirty="0">
                <a:solidFill>
                  <a:schemeClr val="tx2"/>
                </a:solidFill>
              </a:rPr>
              <a:t> de Desarrollo Humano 2013-2014, Seguridad Ciudadana con Rostro Humano: Diagnóstico y Propuestas para América </a:t>
            </a:r>
            <a:r>
              <a:rPr lang="es-GT" sz="2400" i="1" dirty="0" smtClean="0">
                <a:solidFill>
                  <a:schemeClr val="tx2"/>
                </a:solidFill>
              </a:rPr>
              <a:t>Latina; </a:t>
            </a:r>
            <a:r>
              <a:rPr lang="es-GT" sz="2400" b="1" i="1" dirty="0" smtClean="0">
                <a:solidFill>
                  <a:schemeClr val="tx2"/>
                </a:solidFill>
              </a:rPr>
              <a:t>uno de cada diez personas denuncia.</a:t>
            </a:r>
          </a:p>
          <a:p>
            <a:pPr algn="just"/>
            <a:endParaRPr lang="es-GT" sz="2400" i="1" dirty="0" smtClean="0">
              <a:solidFill>
                <a:schemeClr val="tx2"/>
              </a:solidFill>
            </a:endParaRPr>
          </a:p>
          <a:p>
            <a:r>
              <a:rPr lang="es-GT" sz="2400" i="1" dirty="0" smtClean="0">
                <a:solidFill>
                  <a:schemeClr val="tx2"/>
                </a:solidFill>
              </a:rPr>
              <a:t>194 X 10 = </a:t>
            </a:r>
            <a:r>
              <a:rPr lang="es-GT" sz="2400" b="1" i="1" dirty="0" smtClean="0">
                <a:solidFill>
                  <a:schemeClr val="tx2"/>
                </a:solidFill>
              </a:rPr>
              <a:t>1,940</a:t>
            </a:r>
          </a:p>
          <a:p>
            <a:endParaRPr lang="es-GT" sz="2400" i="1" dirty="0" smtClean="0">
              <a:solidFill>
                <a:schemeClr val="tx2"/>
              </a:solidFill>
            </a:endParaRPr>
          </a:p>
          <a:p>
            <a:r>
              <a:rPr lang="es-GT" sz="2400" i="1" dirty="0" smtClean="0">
                <a:solidFill>
                  <a:schemeClr val="tx2"/>
                </a:solidFill>
              </a:rPr>
              <a:t>1940 </a:t>
            </a:r>
            <a:r>
              <a:rPr lang="es-GT" sz="2800" i="1" dirty="0" smtClean="0">
                <a:solidFill>
                  <a:schemeClr val="tx2"/>
                </a:solidFill>
              </a:rPr>
              <a:t>/ </a:t>
            </a:r>
            <a:r>
              <a:rPr lang="es-GT" sz="2400" dirty="0" smtClean="0">
                <a:solidFill>
                  <a:schemeClr val="tx2"/>
                </a:solidFill>
              </a:rPr>
              <a:t>2,405,902 = </a:t>
            </a:r>
            <a:r>
              <a:rPr lang="es-GT" sz="2400" b="1" i="1" dirty="0" smtClean="0">
                <a:solidFill>
                  <a:schemeClr val="tx2"/>
                </a:solidFill>
              </a:rPr>
              <a:t>0.00080635</a:t>
            </a:r>
          </a:p>
          <a:p>
            <a:endParaRPr lang="es-GT" sz="2400" b="1" i="1" dirty="0" smtClean="0">
              <a:solidFill>
                <a:schemeClr val="tx2"/>
              </a:solidFill>
            </a:endParaRPr>
          </a:p>
          <a:p>
            <a:r>
              <a:rPr lang="es-GT" sz="2400" b="1" i="1" dirty="0" smtClean="0">
                <a:solidFill>
                  <a:schemeClr val="tx2"/>
                </a:solidFill>
              </a:rPr>
              <a:t>Por cada 10,000 </a:t>
            </a:r>
            <a:r>
              <a:rPr lang="es-GT" sz="2400" b="1" i="1" dirty="0">
                <a:solidFill>
                  <a:schemeClr val="tx2"/>
                </a:solidFill>
              </a:rPr>
              <a:t>turistas  extranjeros que visitaron </a:t>
            </a:r>
            <a:r>
              <a:rPr lang="es-GT" sz="2400" b="1" i="1" dirty="0" smtClean="0">
                <a:solidFill>
                  <a:schemeClr val="tx2"/>
                </a:solidFill>
              </a:rPr>
              <a:t>Guatemala,  existieron ocho que fueron victimas de delitos durante su viaje.</a:t>
            </a:r>
          </a:p>
          <a:p>
            <a:endParaRPr lang="es-GT" sz="2400" i="1" dirty="0">
              <a:solidFill>
                <a:schemeClr val="tx2"/>
              </a:solidFill>
            </a:endParaRPr>
          </a:p>
          <a:p>
            <a:endParaRPr lang="es-GT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7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4"/>
          <a:stretch/>
        </p:blipFill>
        <p:spPr bwMode="auto">
          <a:xfrm>
            <a:off x="2743200" y="1325879"/>
            <a:ext cx="8961120" cy="463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93520" y="550752"/>
            <a:ext cx="573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 smtClean="0">
                <a:solidFill>
                  <a:schemeClr val="tx2"/>
                </a:solidFill>
              </a:rPr>
              <a:t>COORDINACION INTERINSTITUCIONAL</a:t>
            </a:r>
            <a:endParaRPr lang="es-GT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6" descr="C:\Users\lrmich\Documents\Escritorio\docs asistur disco c\PROATUR\Mis archivos recibidos\logo ingu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5" y="2480369"/>
            <a:ext cx="2660646" cy="173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56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03" y="-340915"/>
            <a:ext cx="6251511" cy="498796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063753" y="1887835"/>
            <a:ext cx="75605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2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s-GT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s-GT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698541" y="707175"/>
            <a:ext cx="7647483" cy="479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GT" sz="2800" b="1" dirty="0" smtClean="0">
                <a:solidFill>
                  <a:schemeClr val="tx2"/>
                </a:solidFill>
              </a:rPr>
              <a:t>ATENCIONES (2005 a 2018)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GT" sz="2800" b="1" dirty="0" smtClean="0">
                <a:solidFill>
                  <a:schemeClr val="tx2"/>
                </a:solidFill>
              </a:rPr>
              <a:t>27,819 grupos </a:t>
            </a:r>
            <a:r>
              <a:rPr lang="es-GT" sz="2800" dirty="0" smtClean="0">
                <a:solidFill>
                  <a:schemeClr val="tx2"/>
                </a:solidFill>
              </a:rPr>
              <a:t>han visitado Guatemala con el servicio de Acompañamiento a Grupos con </a:t>
            </a:r>
            <a:r>
              <a:rPr lang="es-GT" sz="2800" b="1" u="sng" dirty="0" smtClean="0">
                <a:solidFill>
                  <a:schemeClr val="tx2"/>
                </a:solidFill>
              </a:rPr>
              <a:t>CERO</a:t>
            </a:r>
            <a:r>
              <a:rPr lang="es-GT" sz="2800" u="sng" dirty="0" smtClean="0">
                <a:solidFill>
                  <a:schemeClr val="tx2"/>
                </a:solidFill>
              </a:rPr>
              <a:t> </a:t>
            </a:r>
            <a:r>
              <a:rPr lang="es-GT" sz="2800" dirty="0" smtClean="0">
                <a:solidFill>
                  <a:schemeClr val="tx2"/>
                </a:solidFill>
              </a:rPr>
              <a:t>incidentes.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GT" sz="2800" b="1" dirty="0" smtClean="0">
                <a:solidFill>
                  <a:schemeClr val="tx2"/>
                </a:solidFill>
              </a:rPr>
              <a:t>93 </a:t>
            </a:r>
            <a:r>
              <a:rPr lang="es-GT" sz="2800" dirty="0" smtClean="0">
                <a:solidFill>
                  <a:schemeClr val="tx2"/>
                </a:solidFill>
              </a:rPr>
              <a:t>personas guardan prisión por delitos contra turistas.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GT" sz="2800" b="1" dirty="0" smtClean="0">
                <a:solidFill>
                  <a:schemeClr val="tx2"/>
                </a:solidFill>
              </a:rPr>
              <a:t>4,869</a:t>
            </a:r>
            <a:r>
              <a:rPr lang="es-GT" sz="2800" dirty="0" smtClean="0">
                <a:solidFill>
                  <a:schemeClr val="tx2"/>
                </a:solidFill>
              </a:rPr>
              <a:t> asistencias personalizadas a turistas con gestiones por parte del personal.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GT" sz="2800" b="1" dirty="0" smtClean="0">
                <a:solidFill>
                  <a:schemeClr val="tx2"/>
                </a:solidFill>
              </a:rPr>
              <a:t>9 temporadas </a:t>
            </a:r>
            <a:r>
              <a:rPr lang="es-GT" sz="2800" dirty="0" smtClean="0">
                <a:solidFill>
                  <a:schemeClr val="tx2"/>
                </a:solidFill>
              </a:rPr>
              <a:t>sin delitos contra turistas provenientes de cruceros (ambos puertos), desde el año 2009 en Guatemala.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GT" sz="2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2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777240" y="1017905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es-GT" sz="2400" dirty="0" smtClean="0">
                <a:solidFill>
                  <a:schemeClr val="tx2"/>
                </a:solidFill>
              </a:rPr>
              <a:t>La </a:t>
            </a:r>
            <a:r>
              <a:rPr lang="es-ES_tradnl" sz="2400" dirty="0" smtClean="0">
                <a:solidFill>
                  <a:schemeClr val="tx2"/>
                </a:solidFill>
              </a:rPr>
              <a:t>Embajada </a:t>
            </a:r>
            <a:r>
              <a:rPr lang="es-ES_tradnl" sz="2400" dirty="0">
                <a:solidFill>
                  <a:schemeClr val="tx2"/>
                </a:solidFill>
              </a:rPr>
              <a:t>de Estados Unidos de América en Guatemala, realizó cambios en materia de seguridad a las recomendaciones de viajes a los turistas que desearán visitar los destinos turísticos que ofrece nuestro país, del nivel 3, </a:t>
            </a:r>
            <a:r>
              <a:rPr lang="es-ES_tradnl" sz="2400" b="1" dirty="0">
                <a:solidFill>
                  <a:schemeClr val="tx2"/>
                </a:solidFill>
              </a:rPr>
              <a:t>Reconsiderar el viaje,</a:t>
            </a:r>
            <a:r>
              <a:rPr lang="es-ES_tradnl" sz="2400" dirty="0">
                <a:solidFill>
                  <a:schemeClr val="tx2"/>
                </a:solidFill>
              </a:rPr>
              <a:t>  a </a:t>
            </a:r>
            <a:r>
              <a:rPr lang="es-ES_tradnl" sz="2400" b="1" dirty="0">
                <a:solidFill>
                  <a:schemeClr val="tx2"/>
                </a:solidFill>
              </a:rPr>
              <a:t>Nivel 2 – Tomar mayores precauciones, </a:t>
            </a:r>
            <a:r>
              <a:rPr lang="es-ES_tradnl" sz="2400" dirty="0">
                <a:solidFill>
                  <a:schemeClr val="tx2"/>
                </a:solidFill>
              </a:rPr>
              <a:t> El actual aviso, bajó el nivel de aviso para Guatemala, de Nivel 3 a Nivel 2 – Proceder Con Mayor Precaución Debido al Crimen.  </a:t>
            </a:r>
            <a:r>
              <a:rPr lang="es-ES_tradnl" sz="2400" dirty="0" smtClean="0">
                <a:solidFill>
                  <a:schemeClr val="tx2"/>
                </a:solidFill>
              </a:rPr>
              <a:t>(Excepto Izabal, El Petén, Guatemala, Escuintla, Chiquimula y Quetzaltenango.)</a:t>
            </a:r>
          </a:p>
          <a:p>
            <a:pPr marL="0" indent="0" algn="just">
              <a:buNone/>
            </a:pPr>
            <a:endParaRPr lang="es-GT" sz="2400" dirty="0">
              <a:solidFill>
                <a:schemeClr val="tx2"/>
              </a:solidFill>
            </a:endParaRPr>
          </a:p>
          <a:p>
            <a:r>
              <a:rPr lang="es-GT" sz="2400" dirty="0" smtClean="0">
                <a:solidFill>
                  <a:schemeClr val="tx2"/>
                </a:solidFill>
              </a:rPr>
              <a:t>En Mayo de 2018 se  </a:t>
            </a:r>
            <a:r>
              <a:rPr lang="es-GT" sz="2400" dirty="0">
                <a:solidFill>
                  <a:schemeClr val="tx2"/>
                </a:solidFill>
              </a:rPr>
              <a:t>firmó un convenio de cooperación para el fortalecimiento de la División de Seguridad Turistica entre el Ministerio de Gobernación y el INGUAT.  </a:t>
            </a:r>
            <a:endParaRPr lang="es-GT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68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28717" y="4786322"/>
            <a:ext cx="9429816" cy="10795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dirty="0" smtClean="0">
                <a:solidFill>
                  <a:srgbClr val="002C72"/>
                </a:solidFill>
                <a:ea typeface="ＭＳ Ｐゴシック" pitchFamily="-111" charset="-128"/>
              </a:rPr>
              <a:t>¡Gracias por cooperar con la seguridad del turismo!</a:t>
            </a:r>
          </a:p>
        </p:txBody>
      </p:sp>
      <p:pic>
        <p:nvPicPr>
          <p:cNvPr id="4" name="4755AD98-D818-4A09-BBEF-675F05253581" descr="97F1AE00768F5D4380617E5422D0D661@ingu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5" y="1340768"/>
            <a:ext cx="5138553" cy="290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31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501322802"/>
              </p:ext>
            </p:extLst>
          </p:nvPr>
        </p:nvGraphicFramePr>
        <p:xfrm>
          <a:off x="815414" y="1124744"/>
          <a:ext cx="10477573" cy="486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1029657" y="226254"/>
            <a:ext cx="72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GT" sz="3200" b="1" dirty="0">
                <a:solidFill>
                  <a:schemeClr val="accent1"/>
                </a:solidFill>
              </a:rPr>
              <a:t>Líneas de Acción  </a:t>
            </a:r>
            <a:r>
              <a:rPr lang="es-GT" sz="3200" b="1" dirty="0" smtClean="0">
                <a:solidFill>
                  <a:schemeClr val="accent1"/>
                </a:solidFill>
              </a:rPr>
              <a:t>Departamento de Asistencia Turística </a:t>
            </a:r>
            <a:endParaRPr lang="es-E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5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39761839"/>
              </p:ext>
            </p:extLst>
          </p:nvPr>
        </p:nvGraphicFramePr>
        <p:xfrm>
          <a:off x="1418253" y="989045"/>
          <a:ext cx="9286259" cy="4744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823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210" y="3277355"/>
            <a:ext cx="3419515" cy="273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08" y="864166"/>
            <a:ext cx="2983314" cy="209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6 Marcador de contenido" descr="DSC0986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6737" y="864166"/>
            <a:ext cx="3984231" cy="2241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:\Users\lrmich\Pictures\Whatssapp fotos\ASISTUR\CAPACITACION AGENTES USETUR\Disetur Graduac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438" y="3259229"/>
            <a:ext cx="4559300" cy="256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304" y="3295483"/>
            <a:ext cx="3242664" cy="2697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201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rmich\Pictures\2016-11-20 fotos 20nov2016\IMG_20160923_083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966" y="1119673"/>
            <a:ext cx="5379677" cy="403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rmich\Documents\2018 SVET\MATERIAL CAMPAÑA CONTRA LA ESNNA\ARTES CAMPAÑA CONTRA LA ESNNA EN VT\Roll Up  arte final y editable\Roll Up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52" y="151232"/>
            <a:ext cx="2242698" cy="560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3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641490009"/>
              </p:ext>
            </p:extLst>
          </p:nvPr>
        </p:nvGraphicFramePr>
        <p:xfrm>
          <a:off x="1218117" y="972818"/>
          <a:ext cx="10333181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92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20" y="1162365"/>
            <a:ext cx="3698155" cy="3698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lrmich\Pictures\Whatssapp fotos\IMG-20130803-WA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17" y="925745"/>
            <a:ext cx="5181600" cy="218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rmich\Pictures\Whatssapp fotos\IMG-20130609-WA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17" y="3434478"/>
            <a:ext cx="5181600" cy="218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08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rmich\Documents\DSC02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7" y="1490331"/>
            <a:ext cx="5020950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rmich\Documents\DSC01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83" y="2760122"/>
            <a:ext cx="499255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rmich\Documents\logo_cc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82" y="391781"/>
            <a:ext cx="2682874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6790</TotalTime>
  <Words>475</Words>
  <Application>Microsoft Office PowerPoint</Application>
  <PresentationFormat>Widescreen</PresentationFormat>
  <Paragraphs>70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Century Gothic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Luisa Garzaro</dc:creator>
  <cp:lastModifiedBy>Noboa, Santiago</cp:lastModifiedBy>
  <cp:revision>412</cp:revision>
  <dcterms:created xsi:type="dcterms:W3CDTF">2018-02-04T18:40:28Z</dcterms:created>
  <dcterms:modified xsi:type="dcterms:W3CDTF">2019-05-02T17:50:48Z</dcterms:modified>
</cp:coreProperties>
</file>