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51206400" cy="32918400"/>
  <p:notesSz cx="6997700" cy="9283700"/>
  <p:defaultTextStyle>
    <a:defPPr>
      <a:defRPr lang="es-ES"/>
    </a:defPPr>
    <a:lvl1pPr algn="l" defTabSz="4387850" rtl="0" fontAlgn="base">
      <a:spcBef>
        <a:spcPct val="0"/>
      </a:spcBef>
      <a:spcAft>
        <a:spcPct val="0"/>
      </a:spcAft>
      <a:defRPr sz="8600" kern="1200">
        <a:solidFill>
          <a:schemeClr val="tx1"/>
        </a:solidFill>
        <a:latin typeface="Calibri" pitchFamily="34" charset="0"/>
        <a:ea typeface="+mn-ea"/>
        <a:cs typeface="Arial" charset="0"/>
      </a:defRPr>
    </a:lvl1pPr>
    <a:lvl2pPr marL="2193925" indent="-1736725" algn="l" defTabSz="4387850" rtl="0" fontAlgn="base">
      <a:spcBef>
        <a:spcPct val="0"/>
      </a:spcBef>
      <a:spcAft>
        <a:spcPct val="0"/>
      </a:spcAft>
      <a:defRPr sz="8600" kern="1200">
        <a:solidFill>
          <a:schemeClr val="tx1"/>
        </a:solidFill>
        <a:latin typeface="Calibri" pitchFamily="34" charset="0"/>
        <a:ea typeface="+mn-ea"/>
        <a:cs typeface="Arial" charset="0"/>
      </a:defRPr>
    </a:lvl2pPr>
    <a:lvl3pPr marL="4387850" indent="-3473450" algn="l" defTabSz="4387850" rtl="0" fontAlgn="base">
      <a:spcBef>
        <a:spcPct val="0"/>
      </a:spcBef>
      <a:spcAft>
        <a:spcPct val="0"/>
      </a:spcAft>
      <a:defRPr sz="8600" kern="1200">
        <a:solidFill>
          <a:schemeClr val="tx1"/>
        </a:solidFill>
        <a:latin typeface="Calibri" pitchFamily="34" charset="0"/>
        <a:ea typeface="+mn-ea"/>
        <a:cs typeface="Arial" charset="0"/>
      </a:defRPr>
    </a:lvl3pPr>
    <a:lvl4pPr marL="6583363" indent="-5211763" algn="l" defTabSz="4387850" rtl="0" fontAlgn="base">
      <a:spcBef>
        <a:spcPct val="0"/>
      </a:spcBef>
      <a:spcAft>
        <a:spcPct val="0"/>
      </a:spcAft>
      <a:defRPr sz="8600" kern="1200">
        <a:solidFill>
          <a:schemeClr val="tx1"/>
        </a:solidFill>
        <a:latin typeface="Calibri" pitchFamily="34" charset="0"/>
        <a:ea typeface="+mn-ea"/>
        <a:cs typeface="Arial" charset="0"/>
      </a:defRPr>
    </a:lvl4pPr>
    <a:lvl5pPr marL="8777288" indent="-6948488" algn="l" defTabSz="4387850" rtl="0" fontAlgn="base">
      <a:spcBef>
        <a:spcPct val="0"/>
      </a:spcBef>
      <a:spcAft>
        <a:spcPct val="0"/>
      </a:spcAft>
      <a:defRPr sz="8600" kern="1200">
        <a:solidFill>
          <a:schemeClr val="tx1"/>
        </a:solidFill>
        <a:latin typeface="Calibri" pitchFamily="34" charset="0"/>
        <a:ea typeface="+mn-ea"/>
        <a:cs typeface="Arial" charset="0"/>
      </a:defRPr>
    </a:lvl5pPr>
    <a:lvl6pPr marL="2286000" algn="l" defTabSz="914400" rtl="0" eaLnBrk="1" latinLnBrk="0" hangingPunct="1">
      <a:defRPr sz="8600" kern="1200">
        <a:solidFill>
          <a:schemeClr val="tx1"/>
        </a:solidFill>
        <a:latin typeface="Calibri" pitchFamily="34" charset="0"/>
        <a:ea typeface="+mn-ea"/>
        <a:cs typeface="Arial" charset="0"/>
      </a:defRPr>
    </a:lvl6pPr>
    <a:lvl7pPr marL="2743200" algn="l" defTabSz="914400" rtl="0" eaLnBrk="1" latinLnBrk="0" hangingPunct="1">
      <a:defRPr sz="8600" kern="1200">
        <a:solidFill>
          <a:schemeClr val="tx1"/>
        </a:solidFill>
        <a:latin typeface="Calibri" pitchFamily="34" charset="0"/>
        <a:ea typeface="+mn-ea"/>
        <a:cs typeface="Arial" charset="0"/>
      </a:defRPr>
    </a:lvl7pPr>
    <a:lvl8pPr marL="3200400" algn="l" defTabSz="914400" rtl="0" eaLnBrk="1" latinLnBrk="0" hangingPunct="1">
      <a:defRPr sz="8600" kern="1200">
        <a:solidFill>
          <a:schemeClr val="tx1"/>
        </a:solidFill>
        <a:latin typeface="Calibri" pitchFamily="34" charset="0"/>
        <a:ea typeface="+mn-ea"/>
        <a:cs typeface="Arial" charset="0"/>
      </a:defRPr>
    </a:lvl8pPr>
    <a:lvl9pPr marL="3657600" algn="l" defTabSz="914400" rtl="0" eaLnBrk="1" latinLnBrk="0" hangingPunct="1">
      <a:defRPr sz="8600"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8" d="100"/>
          <a:sy n="18" d="100"/>
        </p:scale>
        <p:origin x="-72" y="-72"/>
      </p:cViewPr>
      <p:guideLst>
        <p:guide orient="horz" pos="10368"/>
        <p:guide pos="16128"/>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E114B8-C51A-469E-B391-102316A3A80F}" type="doc">
      <dgm:prSet loTypeId="urn:microsoft.com/office/officeart/2005/8/layout/cycle7" loCatId="cycle" qsTypeId="urn:microsoft.com/office/officeart/2005/8/quickstyle/simple1#1" qsCatId="simple" csTypeId="urn:microsoft.com/office/officeart/2005/8/colors/accent1_2#1" csCatId="accent1" phldr="1"/>
      <dgm:spPr/>
      <dgm:t>
        <a:bodyPr/>
        <a:lstStyle/>
        <a:p>
          <a:endParaRPr lang="en-US"/>
        </a:p>
      </dgm:t>
    </dgm:pt>
    <dgm:pt modelId="{1F662CC0-FB4B-4FAF-BDB7-51D87C48D2FF}">
      <dgm:prSet phldrT="[Text]"/>
      <dgm:spPr/>
      <dgm:t>
        <a:bodyPr/>
        <a:lstStyle/>
        <a:p>
          <a:r>
            <a:rPr lang="en-US" dirty="0" err="1" smtClean="0"/>
            <a:t>Presidencia</a:t>
          </a:r>
          <a:r>
            <a:rPr lang="en-US" dirty="0" smtClean="0"/>
            <a:t>: Honduras</a:t>
          </a:r>
          <a:endParaRPr lang="en-US" dirty="0"/>
        </a:p>
      </dgm:t>
    </dgm:pt>
    <dgm:pt modelId="{C201F7FB-C9EE-4233-9CCA-75E615182469}" type="parTrans" cxnId="{B8621772-7F1B-4BCF-AA50-C4F13E3EBE80}">
      <dgm:prSet/>
      <dgm:spPr/>
      <dgm:t>
        <a:bodyPr/>
        <a:lstStyle/>
        <a:p>
          <a:endParaRPr lang="en-US"/>
        </a:p>
      </dgm:t>
    </dgm:pt>
    <dgm:pt modelId="{622D116F-CBA4-4205-8246-1DC239330A90}" type="sibTrans" cxnId="{B8621772-7F1B-4BCF-AA50-C4F13E3EBE80}">
      <dgm:prSet/>
      <dgm:spPr/>
      <dgm:t>
        <a:bodyPr/>
        <a:lstStyle/>
        <a:p>
          <a:endParaRPr lang="en-US"/>
        </a:p>
      </dgm:t>
    </dgm:pt>
    <dgm:pt modelId="{97357399-C712-47BC-A59D-FB0CC6CE40A0}">
      <dgm:prSet phldrT="[Text]"/>
      <dgm:spPr/>
      <dgm:t>
        <a:bodyPr/>
        <a:lstStyle/>
        <a:p>
          <a:r>
            <a:rPr lang="en-US" dirty="0" smtClean="0"/>
            <a:t>2</a:t>
          </a:r>
          <a:r>
            <a:rPr lang="en-US" baseline="30000" dirty="0" smtClean="0"/>
            <a:t>do</a:t>
          </a:r>
          <a:r>
            <a:rPr lang="en-US" dirty="0" smtClean="0"/>
            <a:t> Vice-</a:t>
          </a:r>
          <a:r>
            <a:rPr lang="en-US" dirty="0" err="1" smtClean="0"/>
            <a:t>presidencia</a:t>
          </a:r>
          <a:r>
            <a:rPr lang="en-US" dirty="0" smtClean="0"/>
            <a:t>: Argentina</a:t>
          </a:r>
          <a:endParaRPr lang="en-US" dirty="0"/>
        </a:p>
      </dgm:t>
    </dgm:pt>
    <dgm:pt modelId="{5A565E7B-ECC6-4CD1-99EA-86E09E3AF0AA}" type="parTrans" cxnId="{2A70CE03-5C97-4755-8995-7BB8A5A25B13}">
      <dgm:prSet/>
      <dgm:spPr/>
      <dgm:t>
        <a:bodyPr/>
        <a:lstStyle/>
        <a:p>
          <a:endParaRPr lang="en-US"/>
        </a:p>
      </dgm:t>
    </dgm:pt>
    <dgm:pt modelId="{6854E890-CDD0-4571-AF80-77BA45475FE5}" type="sibTrans" cxnId="{2A70CE03-5C97-4755-8995-7BB8A5A25B13}">
      <dgm:prSet/>
      <dgm:spPr/>
      <dgm:t>
        <a:bodyPr/>
        <a:lstStyle/>
        <a:p>
          <a:endParaRPr lang="en-US"/>
        </a:p>
      </dgm:t>
    </dgm:pt>
    <dgm:pt modelId="{D02D8E39-FB50-422C-8DCB-E39770C9FB83}">
      <dgm:prSet phldrT="[Text]"/>
      <dgm:spPr/>
      <dgm:t>
        <a:bodyPr/>
        <a:lstStyle/>
        <a:p>
          <a:r>
            <a:rPr lang="en-US" dirty="0" smtClean="0"/>
            <a:t>1</a:t>
          </a:r>
          <a:r>
            <a:rPr lang="en-US" baseline="30000" dirty="0" smtClean="0"/>
            <a:t>er</a:t>
          </a:r>
          <a:r>
            <a:rPr lang="en-US" dirty="0" smtClean="0"/>
            <a:t> Vice-</a:t>
          </a:r>
          <a:r>
            <a:rPr lang="en-US" dirty="0" err="1" smtClean="0"/>
            <a:t>presidencia</a:t>
          </a:r>
          <a:r>
            <a:rPr lang="en-US" dirty="0" smtClean="0"/>
            <a:t>: Barbados</a:t>
          </a:r>
          <a:endParaRPr lang="en-US" dirty="0"/>
        </a:p>
      </dgm:t>
    </dgm:pt>
    <dgm:pt modelId="{1C723967-74BD-42F0-BE26-11DE0CCB73CE}" type="parTrans" cxnId="{D9873869-5043-411B-BC46-3CE18E4E84FA}">
      <dgm:prSet/>
      <dgm:spPr/>
      <dgm:t>
        <a:bodyPr/>
        <a:lstStyle/>
        <a:p>
          <a:endParaRPr lang="en-US"/>
        </a:p>
      </dgm:t>
    </dgm:pt>
    <dgm:pt modelId="{7B8F9C08-406C-4937-8A25-F0E5CA9728CE}" type="sibTrans" cxnId="{D9873869-5043-411B-BC46-3CE18E4E84FA}">
      <dgm:prSet/>
      <dgm:spPr/>
      <dgm:t>
        <a:bodyPr/>
        <a:lstStyle/>
        <a:p>
          <a:endParaRPr lang="en-US"/>
        </a:p>
      </dgm:t>
    </dgm:pt>
    <dgm:pt modelId="{06CD026F-3B60-4EC6-A20D-649B454E41DE}" type="pres">
      <dgm:prSet presAssocID="{33E114B8-C51A-469E-B391-102316A3A80F}" presName="Name0" presStyleCnt="0">
        <dgm:presLayoutVars>
          <dgm:dir/>
          <dgm:resizeHandles val="exact"/>
        </dgm:presLayoutVars>
      </dgm:prSet>
      <dgm:spPr/>
      <dgm:t>
        <a:bodyPr/>
        <a:lstStyle/>
        <a:p>
          <a:endParaRPr lang="es-ES"/>
        </a:p>
      </dgm:t>
    </dgm:pt>
    <dgm:pt modelId="{D0D4172E-881D-49CE-98B5-3A2F9EAEF33B}" type="pres">
      <dgm:prSet presAssocID="{1F662CC0-FB4B-4FAF-BDB7-51D87C48D2FF}" presName="node" presStyleLbl="node1" presStyleIdx="0" presStyleCnt="3" custScaleX="132098">
        <dgm:presLayoutVars>
          <dgm:bulletEnabled val="1"/>
        </dgm:presLayoutVars>
      </dgm:prSet>
      <dgm:spPr/>
      <dgm:t>
        <a:bodyPr/>
        <a:lstStyle/>
        <a:p>
          <a:endParaRPr lang="es-ES"/>
        </a:p>
      </dgm:t>
    </dgm:pt>
    <dgm:pt modelId="{063BDEB2-CE46-4330-AC17-653633BC60EC}" type="pres">
      <dgm:prSet presAssocID="{622D116F-CBA4-4205-8246-1DC239330A90}" presName="sibTrans" presStyleLbl="sibTrans2D1" presStyleIdx="0" presStyleCnt="3"/>
      <dgm:spPr/>
      <dgm:t>
        <a:bodyPr/>
        <a:lstStyle/>
        <a:p>
          <a:endParaRPr lang="es-ES"/>
        </a:p>
      </dgm:t>
    </dgm:pt>
    <dgm:pt modelId="{EBAB0850-66E0-495B-ABDF-91E8B0607A87}" type="pres">
      <dgm:prSet presAssocID="{622D116F-CBA4-4205-8246-1DC239330A90}" presName="connectorText" presStyleLbl="sibTrans2D1" presStyleIdx="0" presStyleCnt="3"/>
      <dgm:spPr/>
      <dgm:t>
        <a:bodyPr/>
        <a:lstStyle/>
        <a:p>
          <a:endParaRPr lang="es-ES"/>
        </a:p>
      </dgm:t>
    </dgm:pt>
    <dgm:pt modelId="{855F6B49-91B6-4A32-8E76-C2E5CD829328}" type="pres">
      <dgm:prSet presAssocID="{97357399-C712-47BC-A59D-FB0CC6CE40A0}" presName="node" presStyleLbl="node1" presStyleIdx="1" presStyleCnt="3" custScaleX="128749">
        <dgm:presLayoutVars>
          <dgm:bulletEnabled val="1"/>
        </dgm:presLayoutVars>
      </dgm:prSet>
      <dgm:spPr/>
      <dgm:t>
        <a:bodyPr/>
        <a:lstStyle/>
        <a:p>
          <a:endParaRPr lang="en-US"/>
        </a:p>
      </dgm:t>
    </dgm:pt>
    <dgm:pt modelId="{FE03D49E-C644-47EA-B344-A27109B663C7}" type="pres">
      <dgm:prSet presAssocID="{6854E890-CDD0-4571-AF80-77BA45475FE5}" presName="sibTrans" presStyleLbl="sibTrans2D1" presStyleIdx="1" presStyleCnt="3"/>
      <dgm:spPr/>
      <dgm:t>
        <a:bodyPr/>
        <a:lstStyle/>
        <a:p>
          <a:endParaRPr lang="es-ES"/>
        </a:p>
      </dgm:t>
    </dgm:pt>
    <dgm:pt modelId="{1A132B21-AB22-46C8-B78C-CB9C9EC7BA4C}" type="pres">
      <dgm:prSet presAssocID="{6854E890-CDD0-4571-AF80-77BA45475FE5}" presName="connectorText" presStyleLbl="sibTrans2D1" presStyleIdx="1" presStyleCnt="3"/>
      <dgm:spPr/>
      <dgm:t>
        <a:bodyPr/>
        <a:lstStyle/>
        <a:p>
          <a:endParaRPr lang="es-ES"/>
        </a:p>
      </dgm:t>
    </dgm:pt>
    <dgm:pt modelId="{29BA7DD6-E918-4E56-A672-83AD38FC52E9}" type="pres">
      <dgm:prSet presAssocID="{D02D8E39-FB50-422C-8DCB-E39770C9FB83}" presName="node" presStyleLbl="node1" presStyleIdx="2" presStyleCnt="3" custScaleX="122321">
        <dgm:presLayoutVars>
          <dgm:bulletEnabled val="1"/>
        </dgm:presLayoutVars>
      </dgm:prSet>
      <dgm:spPr/>
      <dgm:t>
        <a:bodyPr/>
        <a:lstStyle/>
        <a:p>
          <a:endParaRPr lang="es-ES"/>
        </a:p>
      </dgm:t>
    </dgm:pt>
    <dgm:pt modelId="{9D75CEC3-AFC8-4123-B486-58E75994921F}" type="pres">
      <dgm:prSet presAssocID="{7B8F9C08-406C-4937-8A25-F0E5CA9728CE}" presName="sibTrans" presStyleLbl="sibTrans2D1" presStyleIdx="2" presStyleCnt="3"/>
      <dgm:spPr/>
      <dgm:t>
        <a:bodyPr/>
        <a:lstStyle/>
        <a:p>
          <a:endParaRPr lang="es-ES"/>
        </a:p>
      </dgm:t>
    </dgm:pt>
    <dgm:pt modelId="{85FEB864-1B3D-40A5-890F-71328BEE0C51}" type="pres">
      <dgm:prSet presAssocID="{7B8F9C08-406C-4937-8A25-F0E5CA9728CE}" presName="connectorText" presStyleLbl="sibTrans2D1" presStyleIdx="2" presStyleCnt="3"/>
      <dgm:spPr/>
      <dgm:t>
        <a:bodyPr/>
        <a:lstStyle/>
        <a:p>
          <a:endParaRPr lang="es-ES"/>
        </a:p>
      </dgm:t>
    </dgm:pt>
  </dgm:ptLst>
  <dgm:cxnLst>
    <dgm:cxn modelId="{C37A3778-1E9A-41BF-B935-2267FCFFACAB}" type="presOf" srcId="{D02D8E39-FB50-422C-8DCB-E39770C9FB83}" destId="{29BA7DD6-E918-4E56-A672-83AD38FC52E9}" srcOrd="0" destOrd="0" presId="urn:microsoft.com/office/officeart/2005/8/layout/cycle7"/>
    <dgm:cxn modelId="{2A70CE03-5C97-4755-8995-7BB8A5A25B13}" srcId="{33E114B8-C51A-469E-B391-102316A3A80F}" destId="{97357399-C712-47BC-A59D-FB0CC6CE40A0}" srcOrd="1" destOrd="0" parTransId="{5A565E7B-ECC6-4CD1-99EA-86E09E3AF0AA}" sibTransId="{6854E890-CDD0-4571-AF80-77BA45475FE5}"/>
    <dgm:cxn modelId="{5EB14947-CC20-4338-B291-AEA9EDF3382C}" type="presOf" srcId="{33E114B8-C51A-469E-B391-102316A3A80F}" destId="{06CD026F-3B60-4EC6-A20D-649B454E41DE}" srcOrd="0" destOrd="0" presId="urn:microsoft.com/office/officeart/2005/8/layout/cycle7"/>
    <dgm:cxn modelId="{4936C459-3571-4E6D-BD7A-8DF6C4824A75}" type="presOf" srcId="{622D116F-CBA4-4205-8246-1DC239330A90}" destId="{063BDEB2-CE46-4330-AC17-653633BC60EC}" srcOrd="0" destOrd="0" presId="urn:microsoft.com/office/officeart/2005/8/layout/cycle7"/>
    <dgm:cxn modelId="{B8621772-7F1B-4BCF-AA50-C4F13E3EBE80}" srcId="{33E114B8-C51A-469E-B391-102316A3A80F}" destId="{1F662CC0-FB4B-4FAF-BDB7-51D87C48D2FF}" srcOrd="0" destOrd="0" parTransId="{C201F7FB-C9EE-4233-9CCA-75E615182469}" sibTransId="{622D116F-CBA4-4205-8246-1DC239330A90}"/>
    <dgm:cxn modelId="{D9873869-5043-411B-BC46-3CE18E4E84FA}" srcId="{33E114B8-C51A-469E-B391-102316A3A80F}" destId="{D02D8E39-FB50-422C-8DCB-E39770C9FB83}" srcOrd="2" destOrd="0" parTransId="{1C723967-74BD-42F0-BE26-11DE0CCB73CE}" sibTransId="{7B8F9C08-406C-4937-8A25-F0E5CA9728CE}"/>
    <dgm:cxn modelId="{B3970EB2-6EA3-47B0-ABD5-6C918CD0CA91}" type="presOf" srcId="{7B8F9C08-406C-4937-8A25-F0E5CA9728CE}" destId="{9D75CEC3-AFC8-4123-B486-58E75994921F}" srcOrd="0" destOrd="0" presId="urn:microsoft.com/office/officeart/2005/8/layout/cycle7"/>
    <dgm:cxn modelId="{C71C409E-1354-4047-8A31-485A118AA1AE}" type="presOf" srcId="{622D116F-CBA4-4205-8246-1DC239330A90}" destId="{EBAB0850-66E0-495B-ABDF-91E8B0607A87}" srcOrd="1" destOrd="0" presId="urn:microsoft.com/office/officeart/2005/8/layout/cycle7"/>
    <dgm:cxn modelId="{FE920BA2-ED5C-4C6E-95DC-ECFF290F0B55}" type="presOf" srcId="{1F662CC0-FB4B-4FAF-BDB7-51D87C48D2FF}" destId="{D0D4172E-881D-49CE-98B5-3A2F9EAEF33B}" srcOrd="0" destOrd="0" presId="urn:microsoft.com/office/officeart/2005/8/layout/cycle7"/>
    <dgm:cxn modelId="{9B6676C5-09DD-421D-AB2E-55F579E1C51E}" type="presOf" srcId="{6854E890-CDD0-4571-AF80-77BA45475FE5}" destId="{FE03D49E-C644-47EA-B344-A27109B663C7}" srcOrd="0" destOrd="0" presId="urn:microsoft.com/office/officeart/2005/8/layout/cycle7"/>
    <dgm:cxn modelId="{071ECD60-09F0-4F67-ADDB-56EAF0FCD060}" type="presOf" srcId="{6854E890-CDD0-4571-AF80-77BA45475FE5}" destId="{1A132B21-AB22-46C8-B78C-CB9C9EC7BA4C}" srcOrd="1" destOrd="0" presId="urn:microsoft.com/office/officeart/2005/8/layout/cycle7"/>
    <dgm:cxn modelId="{30077D52-8355-4C32-ABC0-A0C3E5FD00A9}" type="presOf" srcId="{97357399-C712-47BC-A59D-FB0CC6CE40A0}" destId="{855F6B49-91B6-4A32-8E76-C2E5CD829328}" srcOrd="0" destOrd="0" presId="urn:microsoft.com/office/officeart/2005/8/layout/cycle7"/>
    <dgm:cxn modelId="{169A4CB7-CA78-4112-8B06-B4D5E436AD08}" type="presOf" srcId="{7B8F9C08-406C-4937-8A25-F0E5CA9728CE}" destId="{85FEB864-1B3D-40A5-890F-71328BEE0C51}" srcOrd="1" destOrd="0" presId="urn:microsoft.com/office/officeart/2005/8/layout/cycle7"/>
    <dgm:cxn modelId="{885F186A-46C8-4189-B584-219DA7A2B094}" type="presParOf" srcId="{06CD026F-3B60-4EC6-A20D-649B454E41DE}" destId="{D0D4172E-881D-49CE-98B5-3A2F9EAEF33B}" srcOrd="0" destOrd="0" presId="urn:microsoft.com/office/officeart/2005/8/layout/cycle7"/>
    <dgm:cxn modelId="{C8197618-0CA5-4359-8E56-2C111CFB8E4A}" type="presParOf" srcId="{06CD026F-3B60-4EC6-A20D-649B454E41DE}" destId="{063BDEB2-CE46-4330-AC17-653633BC60EC}" srcOrd="1" destOrd="0" presId="urn:microsoft.com/office/officeart/2005/8/layout/cycle7"/>
    <dgm:cxn modelId="{B05A620E-13AF-4031-B90F-84CFE7DB4B52}" type="presParOf" srcId="{063BDEB2-CE46-4330-AC17-653633BC60EC}" destId="{EBAB0850-66E0-495B-ABDF-91E8B0607A87}" srcOrd="0" destOrd="0" presId="urn:microsoft.com/office/officeart/2005/8/layout/cycle7"/>
    <dgm:cxn modelId="{D900D28E-BD68-43B1-9512-84EDBAEB7D77}" type="presParOf" srcId="{06CD026F-3B60-4EC6-A20D-649B454E41DE}" destId="{855F6B49-91B6-4A32-8E76-C2E5CD829328}" srcOrd="2" destOrd="0" presId="urn:microsoft.com/office/officeart/2005/8/layout/cycle7"/>
    <dgm:cxn modelId="{98650BC5-8F48-43B2-A58C-06EE0EC66B32}" type="presParOf" srcId="{06CD026F-3B60-4EC6-A20D-649B454E41DE}" destId="{FE03D49E-C644-47EA-B344-A27109B663C7}" srcOrd="3" destOrd="0" presId="urn:microsoft.com/office/officeart/2005/8/layout/cycle7"/>
    <dgm:cxn modelId="{D9BED472-2B2D-4DDF-8E3C-631774717EFE}" type="presParOf" srcId="{FE03D49E-C644-47EA-B344-A27109B663C7}" destId="{1A132B21-AB22-46C8-B78C-CB9C9EC7BA4C}" srcOrd="0" destOrd="0" presId="urn:microsoft.com/office/officeart/2005/8/layout/cycle7"/>
    <dgm:cxn modelId="{0621B0FF-5A10-4673-A1D4-54FAF9634265}" type="presParOf" srcId="{06CD026F-3B60-4EC6-A20D-649B454E41DE}" destId="{29BA7DD6-E918-4E56-A672-83AD38FC52E9}" srcOrd="4" destOrd="0" presId="urn:microsoft.com/office/officeart/2005/8/layout/cycle7"/>
    <dgm:cxn modelId="{2FA0DA98-7367-4154-8D96-2CA4C72068E1}" type="presParOf" srcId="{06CD026F-3B60-4EC6-A20D-649B454E41DE}" destId="{9D75CEC3-AFC8-4123-B486-58E75994921F}" srcOrd="5" destOrd="0" presId="urn:microsoft.com/office/officeart/2005/8/layout/cycle7"/>
    <dgm:cxn modelId="{56098BD6-1699-4E81-ABC0-8E4A47189688}" type="presParOf" srcId="{9D75CEC3-AFC8-4123-B486-58E75994921F}" destId="{85FEB864-1B3D-40A5-890F-71328BEE0C51}" srcOrd="0" destOrd="0" presId="urn:microsoft.com/office/officeart/2005/8/layout/cycle7"/>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3550"/>
          </a:xfrm>
          <a:prstGeom prst="rect">
            <a:avLst/>
          </a:prstGeom>
        </p:spPr>
        <p:txBody>
          <a:bodyPr vert="horz" lIns="93031" tIns="46516" rIns="93031" bIns="46516" rtlCol="0"/>
          <a:lstStyle>
            <a:lvl1pPr algn="l">
              <a:defRPr sz="1200"/>
            </a:lvl1pPr>
          </a:lstStyle>
          <a:p>
            <a:pPr>
              <a:defRPr/>
            </a:pPr>
            <a:endParaRPr lang="en-US"/>
          </a:p>
        </p:txBody>
      </p:sp>
      <p:sp>
        <p:nvSpPr>
          <p:cNvPr id="3" name="Date Placeholder 2"/>
          <p:cNvSpPr>
            <a:spLocks noGrp="1"/>
          </p:cNvSpPr>
          <p:nvPr>
            <p:ph type="dt" idx="1"/>
          </p:nvPr>
        </p:nvSpPr>
        <p:spPr>
          <a:xfrm>
            <a:off x="3963988" y="0"/>
            <a:ext cx="3032125" cy="463550"/>
          </a:xfrm>
          <a:prstGeom prst="rect">
            <a:avLst/>
          </a:prstGeom>
        </p:spPr>
        <p:txBody>
          <a:bodyPr vert="horz" lIns="93031" tIns="46516" rIns="93031" bIns="46516" rtlCol="0"/>
          <a:lstStyle>
            <a:lvl1pPr algn="r">
              <a:defRPr sz="1200" smtClean="0"/>
            </a:lvl1pPr>
          </a:lstStyle>
          <a:p>
            <a:pPr>
              <a:defRPr/>
            </a:pPr>
            <a:fld id="{E46E3C41-6197-488D-AC1A-A72EB8667659}" type="datetimeFigureOut">
              <a:rPr lang="en-US"/>
              <a:pPr>
                <a:defRPr/>
              </a:pPr>
              <a:t>8/18/2014</a:t>
            </a:fld>
            <a:endParaRPr lang="en-US"/>
          </a:p>
        </p:txBody>
      </p:sp>
      <p:sp>
        <p:nvSpPr>
          <p:cNvPr id="4" name="Slide Image Placeholder 3"/>
          <p:cNvSpPr>
            <a:spLocks noGrp="1" noRot="1" noChangeAspect="1"/>
          </p:cNvSpPr>
          <p:nvPr>
            <p:ph type="sldImg" idx="2"/>
          </p:nvPr>
        </p:nvSpPr>
        <p:spPr>
          <a:xfrm>
            <a:off x="790575" y="696913"/>
            <a:ext cx="5416550" cy="3481387"/>
          </a:xfrm>
          <a:prstGeom prst="rect">
            <a:avLst/>
          </a:prstGeom>
          <a:noFill/>
          <a:ln w="12700">
            <a:solidFill>
              <a:prstClr val="black"/>
            </a:solidFill>
          </a:ln>
        </p:spPr>
        <p:txBody>
          <a:bodyPr vert="horz" lIns="93031" tIns="46516" rIns="93031" bIns="46516" rtlCol="0" anchor="ctr"/>
          <a:lstStyle/>
          <a:p>
            <a:pPr lvl="0"/>
            <a:endParaRPr lang="en-US" noProof="0"/>
          </a:p>
        </p:txBody>
      </p:sp>
      <p:sp>
        <p:nvSpPr>
          <p:cNvPr id="5" name="Notes Placeholder 4"/>
          <p:cNvSpPr>
            <a:spLocks noGrp="1"/>
          </p:cNvSpPr>
          <p:nvPr>
            <p:ph type="body" sz="quarter" idx="3"/>
          </p:nvPr>
        </p:nvSpPr>
        <p:spPr>
          <a:xfrm>
            <a:off x="700088" y="4410075"/>
            <a:ext cx="5597525" cy="4176713"/>
          </a:xfrm>
          <a:prstGeom prst="rect">
            <a:avLst/>
          </a:prstGeom>
        </p:spPr>
        <p:txBody>
          <a:bodyPr vert="horz" lIns="93031" tIns="46516" rIns="93031" bIns="46516"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18563"/>
            <a:ext cx="3032125" cy="463550"/>
          </a:xfrm>
          <a:prstGeom prst="rect">
            <a:avLst/>
          </a:prstGeom>
        </p:spPr>
        <p:txBody>
          <a:bodyPr vert="horz" lIns="93031" tIns="46516" rIns="93031" bIns="46516"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63988" y="8818563"/>
            <a:ext cx="3032125" cy="463550"/>
          </a:xfrm>
          <a:prstGeom prst="rect">
            <a:avLst/>
          </a:prstGeom>
        </p:spPr>
        <p:txBody>
          <a:bodyPr vert="horz" lIns="93031" tIns="46516" rIns="93031" bIns="46516" rtlCol="0" anchor="b"/>
          <a:lstStyle>
            <a:lvl1pPr algn="r">
              <a:defRPr sz="1200" smtClean="0"/>
            </a:lvl1pPr>
          </a:lstStyle>
          <a:p>
            <a:pPr>
              <a:defRPr/>
            </a:pPr>
            <a:fld id="{84C59E32-504D-478B-AAA0-EBDBF6F1FB1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lgn="ctr">
              <a:spcBef>
                <a:spcPct val="0"/>
              </a:spcBef>
              <a:buClr>
                <a:srgbClr val="009DD9"/>
              </a:buClr>
            </a:pPr>
            <a:r>
              <a:rPr lang="en-US" altLang="en-US" b="1" smtClean="0">
                <a:solidFill>
                  <a:srgbClr val="FFFFFF"/>
                </a:solidFill>
              </a:rPr>
              <a:t>1</a:t>
            </a:r>
            <a:r>
              <a:rPr lang="en-US" altLang="en-US" b="1" baseline="30000" smtClean="0">
                <a:solidFill>
                  <a:srgbClr val="FFFFFF"/>
                </a:solidFill>
              </a:rPr>
              <a:t>st</a:t>
            </a:r>
            <a:r>
              <a:rPr lang="en-US" altLang="en-US" b="1" smtClean="0">
                <a:solidFill>
                  <a:srgbClr val="FFFFFF"/>
                </a:solidFill>
              </a:rPr>
              <a:t>  Vice Chair: </a:t>
            </a:r>
            <a:r>
              <a:rPr lang="en-US" altLang="en-US" i="1" smtClean="0">
                <a:solidFill>
                  <a:srgbClr val="FFFFFF"/>
                </a:solidFill>
              </a:rPr>
              <a:t>Barbados          </a:t>
            </a:r>
            <a:r>
              <a:rPr lang="en-US" altLang="en-US" b="1" smtClean="0">
                <a:solidFill>
                  <a:srgbClr val="FFFFFF"/>
                </a:solidFill>
              </a:rPr>
              <a:t>2nd Vice Chair: </a:t>
            </a:r>
            <a:r>
              <a:rPr lang="en-US" altLang="en-US" i="1" smtClean="0">
                <a:solidFill>
                  <a:srgbClr val="FFFFFF"/>
                </a:solidFill>
              </a:rPr>
              <a:t>Argentina</a:t>
            </a:r>
          </a:p>
          <a:p>
            <a:pPr>
              <a:spcBef>
                <a:spcPct val="0"/>
              </a:spcBef>
              <a:buClr>
                <a:srgbClr val="009DD9"/>
              </a:buClr>
            </a:pPr>
            <a:endParaRPr lang="es-PE" sz="1100" i="1" smtClean="0">
              <a:solidFill>
                <a:schemeClr val="bg1"/>
              </a:solidFill>
            </a:endParaRPr>
          </a:p>
          <a:p>
            <a:pPr>
              <a:spcBef>
                <a:spcPct val="0"/>
              </a:spcBef>
              <a:buClr>
                <a:srgbClr val="009DD9"/>
              </a:buClr>
            </a:pPr>
            <a:r>
              <a:rPr lang="es-PE" sz="1100" i="1" smtClean="0">
                <a:solidFill>
                  <a:schemeClr val="bg1"/>
                </a:solidFill>
              </a:rPr>
              <a:t>Source: OEA/Ser.W /XIII.2.3 CIDI/CIDS/doc. 6/02</a:t>
            </a:r>
          </a:p>
          <a:p>
            <a:pPr>
              <a:spcBef>
                <a:spcPct val="0"/>
              </a:spcBef>
            </a:pPr>
            <a:endParaRPr lang="en-US"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4A5858E-3F6D-4516-8FE4-D6D8D12B8D3F}" type="slidenum">
              <a:rPr lang="en-US"/>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0226051"/>
            <a:ext cx="43525440" cy="7056119"/>
          </a:xfrm>
        </p:spPr>
        <p:txBody>
          <a:bodyPr/>
          <a:lstStyle/>
          <a:p>
            <a:r>
              <a:rPr lang="en-US" smtClean="0"/>
              <a:t>Click to edit Master title style</a:t>
            </a:r>
            <a:endParaRPr lang="es-ES"/>
          </a:p>
        </p:txBody>
      </p:sp>
      <p:sp>
        <p:nvSpPr>
          <p:cNvPr id="3" name="Subtitle 2"/>
          <p:cNvSpPr>
            <a:spLocks noGrp="1"/>
          </p:cNvSpPr>
          <p:nvPr>
            <p:ph type="subTitle" idx="1"/>
          </p:nvPr>
        </p:nvSpPr>
        <p:spPr>
          <a:xfrm>
            <a:off x="7680960" y="18653760"/>
            <a:ext cx="3584448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s-ES"/>
          </a:p>
        </p:txBody>
      </p:sp>
      <p:sp>
        <p:nvSpPr>
          <p:cNvPr id="4" name="Date Placeholder 3"/>
          <p:cNvSpPr>
            <a:spLocks noGrp="1"/>
          </p:cNvSpPr>
          <p:nvPr>
            <p:ph type="dt" sz="half" idx="10"/>
          </p:nvPr>
        </p:nvSpPr>
        <p:spPr/>
        <p:txBody>
          <a:bodyPr/>
          <a:lstStyle>
            <a:lvl1pPr>
              <a:defRPr/>
            </a:lvl1pPr>
          </a:lstStyle>
          <a:p>
            <a:pPr>
              <a:defRPr/>
            </a:pPr>
            <a:fld id="{C5A6B7F5-3D57-4DCE-84DC-107B971A770D}" type="datetimeFigureOut">
              <a:rPr lang="es-ES"/>
              <a:pPr>
                <a:defRPr/>
              </a:pPr>
              <a:t>18/08/2014</a:t>
            </a:fld>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E81A8D1A-2DB6-4A97-88F5-15ECD7C8277F}" type="slidenum">
              <a:rPr lang="es-ES"/>
              <a:pPr>
                <a:defRPr/>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lvl1pPr>
              <a:defRPr/>
            </a:lvl1pPr>
          </a:lstStyle>
          <a:p>
            <a:pPr>
              <a:defRPr/>
            </a:pPr>
            <a:fld id="{5F8E7446-066B-499C-981B-999E50F3BE48}" type="datetimeFigureOut">
              <a:rPr lang="es-ES"/>
              <a:pPr>
                <a:defRPr/>
              </a:pPr>
              <a:t>18/08/2014</a:t>
            </a:fld>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85E6DB44-AFBD-4E6A-99B7-970AA0A7FD63}" type="slidenum">
              <a:rPr lang="es-ES"/>
              <a:pPr>
                <a:defRPr/>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4640" y="1318271"/>
            <a:ext cx="11521440" cy="28087319"/>
          </a:xfrm>
        </p:spPr>
        <p:txBody>
          <a:bodyPr vert="eaVert"/>
          <a:lstStyle/>
          <a:p>
            <a:r>
              <a:rPr lang="en-US" smtClean="0"/>
              <a:t>Click to edit Master title style</a:t>
            </a:r>
            <a:endParaRPr lang="es-ES"/>
          </a:p>
        </p:txBody>
      </p:sp>
      <p:sp>
        <p:nvSpPr>
          <p:cNvPr id="3" name="Vertical Text Placeholder 2"/>
          <p:cNvSpPr>
            <a:spLocks noGrp="1"/>
          </p:cNvSpPr>
          <p:nvPr>
            <p:ph type="body" orient="vert" idx="1"/>
          </p:nvPr>
        </p:nvSpPr>
        <p:spPr>
          <a:xfrm>
            <a:off x="2560320" y="1318271"/>
            <a:ext cx="33710880" cy="2808731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lvl1pPr>
              <a:defRPr/>
            </a:lvl1pPr>
          </a:lstStyle>
          <a:p>
            <a:pPr>
              <a:defRPr/>
            </a:pPr>
            <a:fld id="{B65FF937-7D91-4646-B2D7-0BA76F4E57C3}" type="datetimeFigureOut">
              <a:rPr lang="es-ES"/>
              <a:pPr>
                <a:defRPr/>
              </a:pPr>
              <a:t>18/08/2014</a:t>
            </a:fld>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F7D9B8A4-0418-46A6-B286-B733970AE8DB}" type="slidenum">
              <a:rPr lang="es-ES"/>
              <a:pPr>
                <a:defRPr/>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Date Placeholder 3"/>
          <p:cNvSpPr>
            <a:spLocks noGrp="1"/>
          </p:cNvSpPr>
          <p:nvPr>
            <p:ph type="dt" sz="half" idx="10"/>
          </p:nvPr>
        </p:nvSpPr>
        <p:spPr/>
        <p:txBody>
          <a:bodyPr/>
          <a:lstStyle>
            <a:lvl1pPr>
              <a:defRPr/>
            </a:lvl1pPr>
          </a:lstStyle>
          <a:p>
            <a:pPr>
              <a:defRPr/>
            </a:pPr>
            <a:fld id="{B975A403-6882-47BD-B15E-CD9EF357A232}" type="datetimeFigureOut">
              <a:rPr lang="es-ES"/>
              <a:pPr>
                <a:defRPr/>
              </a:pPr>
              <a:t>18/08/2014</a:t>
            </a:fld>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26E09B43-D884-481D-B890-8B5C85C0DF9F}" type="slidenum">
              <a:rPr lang="es-ES"/>
              <a:pPr>
                <a:defRPr/>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5" y="21153121"/>
            <a:ext cx="43525440" cy="6537960"/>
          </a:xfrm>
        </p:spPr>
        <p:txBody>
          <a:bodyPr anchor="t"/>
          <a:lstStyle>
            <a:lvl1pPr algn="l">
              <a:defRPr sz="19200" b="1" cap="all"/>
            </a:lvl1pPr>
          </a:lstStyle>
          <a:p>
            <a:r>
              <a:rPr lang="en-US" smtClean="0"/>
              <a:t>Click to edit Master title style</a:t>
            </a:r>
            <a:endParaRPr lang="es-ES"/>
          </a:p>
        </p:txBody>
      </p:sp>
      <p:sp>
        <p:nvSpPr>
          <p:cNvPr id="3" name="Text Placeholder 2"/>
          <p:cNvSpPr>
            <a:spLocks noGrp="1"/>
          </p:cNvSpPr>
          <p:nvPr>
            <p:ph type="body" idx="1"/>
          </p:nvPr>
        </p:nvSpPr>
        <p:spPr>
          <a:xfrm>
            <a:off x="4044955" y="13952234"/>
            <a:ext cx="43525440" cy="7200896"/>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745E5D9-4209-4DE0-9020-6AAB60EC8688}" type="datetimeFigureOut">
              <a:rPr lang="es-ES"/>
              <a:pPr>
                <a:defRPr/>
              </a:pPr>
              <a:t>18/08/2014</a:t>
            </a:fld>
            <a:endParaRPr lang="es-E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6AF8C078-3523-4A5B-AAF9-2521819D3E08}" type="slidenum">
              <a:rPr lang="es-ES"/>
              <a:pPr>
                <a:defRPr/>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Content Placeholder 2"/>
          <p:cNvSpPr>
            <a:spLocks noGrp="1"/>
          </p:cNvSpPr>
          <p:nvPr>
            <p:ph sz="half" idx="1"/>
          </p:nvPr>
        </p:nvSpPr>
        <p:spPr>
          <a:xfrm>
            <a:off x="2560320" y="7680969"/>
            <a:ext cx="22616160" cy="21724621"/>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Content Placeholder 3"/>
          <p:cNvSpPr>
            <a:spLocks noGrp="1"/>
          </p:cNvSpPr>
          <p:nvPr>
            <p:ph sz="half" idx="2"/>
          </p:nvPr>
        </p:nvSpPr>
        <p:spPr>
          <a:xfrm>
            <a:off x="26029920" y="7680969"/>
            <a:ext cx="22616160" cy="21724621"/>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Date Placeholder 3"/>
          <p:cNvSpPr>
            <a:spLocks noGrp="1"/>
          </p:cNvSpPr>
          <p:nvPr>
            <p:ph type="dt" sz="half" idx="10"/>
          </p:nvPr>
        </p:nvSpPr>
        <p:spPr/>
        <p:txBody>
          <a:bodyPr/>
          <a:lstStyle>
            <a:lvl1pPr>
              <a:defRPr/>
            </a:lvl1pPr>
          </a:lstStyle>
          <a:p>
            <a:pPr>
              <a:defRPr/>
            </a:pPr>
            <a:fld id="{3FE9ECFE-4AA8-4629-B744-94E5F1799845}" type="datetimeFigureOut">
              <a:rPr lang="es-ES"/>
              <a:pPr>
                <a:defRPr/>
              </a:pPr>
              <a:t>18/08/2014</a:t>
            </a:fld>
            <a:endParaRPr lang="es-ES"/>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a:lvl1pPr>
          </a:lstStyle>
          <a:p>
            <a:pPr>
              <a:defRPr/>
            </a:pPr>
            <a:fld id="{92604D5A-647D-4AFA-8DBE-79F49EEDC524}" type="slidenum">
              <a:rPr lang="es-ES"/>
              <a:pPr>
                <a:defRPr/>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s-ES"/>
          </a:p>
        </p:txBody>
      </p:sp>
      <p:sp>
        <p:nvSpPr>
          <p:cNvPr id="3" name="Text Placeholder 2"/>
          <p:cNvSpPr>
            <a:spLocks noGrp="1"/>
          </p:cNvSpPr>
          <p:nvPr>
            <p:ph type="body" idx="1"/>
          </p:nvPr>
        </p:nvSpPr>
        <p:spPr>
          <a:xfrm>
            <a:off x="2560332" y="7368541"/>
            <a:ext cx="2262505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560332" y="10439399"/>
            <a:ext cx="2262505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5" name="Text Placeholder 4"/>
          <p:cNvSpPr>
            <a:spLocks noGrp="1"/>
          </p:cNvSpPr>
          <p:nvPr>
            <p:ph type="body" sz="quarter" idx="3"/>
          </p:nvPr>
        </p:nvSpPr>
        <p:spPr>
          <a:xfrm>
            <a:off x="26012153" y="7368541"/>
            <a:ext cx="22633938"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6012153" y="10439399"/>
            <a:ext cx="22633938"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7" name="Date Placeholder 3"/>
          <p:cNvSpPr>
            <a:spLocks noGrp="1"/>
          </p:cNvSpPr>
          <p:nvPr>
            <p:ph type="dt" sz="half" idx="10"/>
          </p:nvPr>
        </p:nvSpPr>
        <p:spPr/>
        <p:txBody>
          <a:bodyPr/>
          <a:lstStyle>
            <a:lvl1pPr>
              <a:defRPr/>
            </a:lvl1pPr>
          </a:lstStyle>
          <a:p>
            <a:pPr>
              <a:defRPr/>
            </a:pPr>
            <a:fld id="{D4A428BA-71DF-46A3-9B07-ABDB020721AA}" type="datetimeFigureOut">
              <a:rPr lang="es-ES"/>
              <a:pPr>
                <a:defRPr/>
              </a:pPr>
              <a:t>18/08/2014</a:t>
            </a:fld>
            <a:endParaRPr lang="es-ES"/>
          </a:p>
        </p:txBody>
      </p:sp>
      <p:sp>
        <p:nvSpPr>
          <p:cNvPr id="8" name="Footer Placeholder 4"/>
          <p:cNvSpPr>
            <a:spLocks noGrp="1"/>
          </p:cNvSpPr>
          <p:nvPr>
            <p:ph type="ftr" sz="quarter" idx="11"/>
          </p:nvPr>
        </p:nvSpPr>
        <p:spPr/>
        <p:txBody>
          <a:bodyPr/>
          <a:lstStyle>
            <a:lvl1pPr>
              <a:defRPr/>
            </a:lvl1pPr>
          </a:lstStyle>
          <a:p>
            <a:pPr>
              <a:defRPr/>
            </a:pPr>
            <a:endParaRPr lang="es-ES"/>
          </a:p>
        </p:txBody>
      </p:sp>
      <p:sp>
        <p:nvSpPr>
          <p:cNvPr id="9" name="Slide Number Placeholder 5"/>
          <p:cNvSpPr>
            <a:spLocks noGrp="1"/>
          </p:cNvSpPr>
          <p:nvPr>
            <p:ph type="sldNum" sz="quarter" idx="12"/>
          </p:nvPr>
        </p:nvSpPr>
        <p:spPr/>
        <p:txBody>
          <a:bodyPr/>
          <a:lstStyle>
            <a:lvl1pPr>
              <a:defRPr/>
            </a:lvl1pPr>
          </a:lstStyle>
          <a:p>
            <a:pPr>
              <a:defRPr/>
            </a:pPr>
            <a:fld id="{CA2FB402-1C50-43DA-97A7-181F60946247}" type="slidenum">
              <a:rPr lang="es-ES"/>
              <a:pPr>
                <a:defRPr/>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ES"/>
          </a:p>
        </p:txBody>
      </p:sp>
      <p:sp>
        <p:nvSpPr>
          <p:cNvPr id="3" name="Date Placeholder 3"/>
          <p:cNvSpPr>
            <a:spLocks noGrp="1"/>
          </p:cNvSpPr>
          <p:nvPr>
            <p:ph type="dt" sz="half" idx="10"/>
          </p:nvPr>
        </p:nvSpPr>
        <p:spPr/>
        <p:txBody>
          <a:bodyPr/>
          <a:lstStyle>
            <a:lvl1pPr>
              <a:defRPr/>
            </a:lvl1pPr>
          </a:lstStyle>
          <a:p>
            <a:pPr>
              <a:defRPr/>
            </a:pPr>
            <a:fld id="{DD036020-3ADD-45E3-8C4F-4353DC5E8F38}" type="datetimeFigureOut">
              <a:rPr lang="es-ES"/>
              <a:pPr>
                <a:defRPr/>
              </a:pPr>
              <a:t>18/08/2014</a:t>
            </a:fld>
            <a:endParaRPr lang="es-ES"/>
          </a:p>
        </p:txBody>
      </p:sp>
      <p:sp>
        <p:nvSpPr>
          <p:cNvPr id="4" name="Footer Placeholder 4"/>
          <p:cNvSpPr>
            <a:spLocks noGrp="1"/>
          </p:cNvSpPr>
          <p:nvPr>
            <p:ph type="ftr" sz="quarter" idx="11"/>
          </p:nvPr>
        </p:nvSpPr>
        <p:spPr/>
        <p:txBody>
          <a:bodyPr/>
          <a:lstStyle>
            <a:lvl1pPr>
              <a:defRPr/>
            </a:lvl1pPr>
          </a:lstStyle>
          <a:p>
            <a:pPr>
              <a:defRPr/>
            </a:pPr>
            <a:endParaRPr lang="es-ES"/>
          </a:p>
        </p:txBody>
      </p:sp>
      <p:sp>
        <p:nvSpPr>
          <p:cNvPr id="5" name="Slide Number Placeholder 5"/>
          <p:cNvSpPr>
            <a:spLocks noGrp="1"/>
          </p:cNvSpPr>
          <p:nvPr>
            <p:ph type="sldNum" sz="quarter" idx="12"/>
          </p:nvPr>
        </p:nvSpPr>
        <p:spPr/>
        <p:txBody>
          <a:bodyPr/>
          <a:lstStyle>
            <a:lvl1pPr>
              <a:defRPr/>
            </a:lvl1pPr>
          </a:lstStyle>
          <a:p>
            <a:pPr>
              <a:defRPr/>
            </a:pPr>
            <a:fld id="{FF266199-DCDF-433B-9873-896F79E9FDAF}" type="slidenum">
              <a:rPr lang="es-ES"/>
              <a:pPr>
                <a:defRPr/>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A2699FD-237C-4A48-9876-6890F703436F}" type="datetimeFigureOut">
              <a:rPr lang="es-ES"/>
              <a:pPr>
                <a:defRPr/>
              </a:pPr>
              <a:t>18/08/2014</a:t>
            </a:fld>
            <a:endParaRPr lang="es-ES"/>
          </a:p>
        </p:txBody>
      </p:sp>
      <p:sp>
        <p:nvSpPr>
          <p:cNvPr id="3" name="Footer Placeholder 4"/>
          <p:cNvSpPr>
            <a:spLocks noGrp="1"/>
          </p:cNvSpPr>
          <p:nvPr>
            <p:ph type="ftr" sz="quarter" idx="11"/>
          </p:nvPr>
        </p:nvSpPr>
        <p:spPr/>
        <p:txBody>
          <a:bodyPr/>
          <a:lstStyle>
            <a:lvl1pPr>
              <a:defRPr/>
            </a:lvl1pPr>
          </a:lstStyle>
          <a:p>
            <a:pPr>
              <a:defRPr/>
            </a:pPr>
            <a:endParaRPr lang="es-ES"/>
          </a:p>
        </p:txBody>
      </p:sp>
      <p:sp>
        <p:nvSpPr>
          <p:cNvPr id="4" name="Slide Number Placeholder 5"/>
          <p:cNvSpPr>
            <a:spLocks noGrp="1"/>
          </p:cNvSpPr>
          <p:nvPr>
            <p:ph type="sldNum" sz="quarter" idx="12"/>
          </p:nvPr>
        </p:nvSpPr>
        <p:spPr/>
        <p:txBody>
          <a:bodyPr/>
          <a:lstStyle>
            <a:lvl1pPr>
              <a:defRPr/>
            </a:lvl1pPr>
          </a:lstStyle>
          <a:p>
            <a:pPr>
              <a:defRPr/>
            </a:pPr>
            <a:fld id="{054506DC-D90F-448C-8D24-F103C1583975}" type="slidenum">
              <a:rPr lang="es-ES"/>
              <a:pPr>
                <a:defRPr/>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32" y="1310641"/>
            <a:ext cx="16846555" cy="5577840"/>
          </a:xfrm>
        </p:spPr>
        <p:txBody>
          <a:bodyPr anchor="b"/>
          <a:lstStyle>
            <a:lvl1pPr algn="l">
              <a:defRPr sz="9600" b="1"/>
            </a:lvl1pPr>
          </a:lstStyle>
          <a:p>
            <a:r>
              <a:rPr lang="en-US" smtClean="0"/>
              <a:t>Click to edit Master title style</a:t>
            </a:r>
            <a:endParaRPr lang="es-ES"/>
          </a:p>
        </p:txBody>
      </p:sp>
      <p:sp>
        <p:nvSpPr>
          <p:cNvPr id="3" name="Content Placeholder 2"/>
          <p:cNvSpPr>
            <a:spLocks noGrp="1"/>
          </p:cNvSpPr>
          <p:nvPr>
            <p:ph idx="1"/>
          </p:nvPr>
        </p:nvSpPr>
        <p:spPr>
          <a:xfrm>
            <a:off x="20020289" y="1310650"/>
            <a:ext cx="28625804" cy="28094944"/>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4" name="Text Placeholder 3"/>
          <p:cNvSpPr>
            <a:spLocks noGrp="1"/>
          </p:cNvSpPr>
          <p:nvPr>
            <p:ph type="body" sz="half" idx="2"/>
          </p:nvPr>
        </p:nvSpPr>
        <p:spPr>
          <a:xfrm>
            <a:off x="2560332" y="6888486"/>
            <a:ext cx="16846555" cy="22517104"/>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62A52D0-817F-4061-85CB-B296F5AEE7A3}" type="datetimeFigureOut">
              <a:rPr lang="es-ES"/>
              <a:pPr>
                <a:defRPr/>
              </a:pPr>
              <a:t>18/08/2014</a:t>
            </a:fld>
            <a:endParaRPr lang="es-ES"/>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a:lvl1pPr>
          </a:lstStyle>
          <a:p>
            <a:pPr>
              <a:defRPr/>
            </a:pPr>
            <a:fld id="{1FE62812-826C-4452-98B9-E932F5ED26A1}" type="slidenum">
              <a:rPr lang="es-ES"/>
              <a:pPr>
                <a:defRPr/>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2" y="23042885"/>
            <a:ext cx="30723840" cy="2720344"/>
          </a:xfrm>
        </p:spPr>
        <p:txBody>
          <a:bodyPr anchor="b"/>
          <a:lstStyle>
            <a:lvl1pPr algn="l">
              <a:defRPr sz="9600" b="1"/>
            </a:lvl1pPr>
          </a:lstStyle>
          <a:p>
            <a:r>
              <a:rPr lang="en-US" smtClean="0"/>
              <a:t>Click to edit Master title style</a:t>
            </a:r>
            <a:endParaRPr lang="es-ES"/>
          </a:p>
        </p:txBody>
      </p:sp>
      <p:sp>
        <p:nvSpPr>
          <p:cNvPr id="3" name="Picture Placeholder 2"/>
          <p:cNvSpPr>
            <a:spLocks noGrp="1"/>
          </p:cNvSpPr>
          <p:nvPr>
            <p:ph type="pic" idx="1"/>
          </p:nvPr>
        </p:nvSpPr>
        <p:spPr>
          <a:xfrm>
            <a:off x="10036812" y="2941319"/>
            <a:ext cx="30723840" cy="19751040"/>
          </a:xfrm>
        </p:spPr>
        <p:txBody>
          <a:bodyPr rtlCol="0">
            <a:normAutofit/>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pPr lvl="0"/>
            <a:endParaRPr lang="es-ES" noProof="0" smtClean="0"/>
          </a:p>
        </p:txBody>
      </p:sp>
      <p:sp>
        <p:nvSpPr>
          <p:cNvPr id="4" name="Text Placeholder 3"/>
          <p:cNvSpPr>
            <a:spLocks noGrp="1"/>
          </p:cNvSpPr>
          <p:nvPr>
            <p:ph type="body" sz="half" idx="2"/>
          </p:nvPr>
        </p:nvSpPr>
        <p:spPr>
          <a:xfrm>
            <a:off x="10036812" y="25763229"/>
            <a:ext cx="30723840" cy="3863336"/>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172A504-6E84-4DEB-A7C2-B44B8973F5B4}" type="datetimeFigureOut">
              <a:rPr lang="es-ES"/>
              <a:pPr>
                <a:defRPr/>
              </a:pPr>
              <a:t>18/08/2014</a:t>
            </a:fld>
            <a:endParaRPr lang="es-ES"/>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a:lvl1pPr>
          </a:lstStyle>
          <a:p>
            <a:pPr>
              <a:defRPr/>
            </a:pPr>
            <a:fld id="{08554AAD-6FA5-4462-8BEA-8514F23CB3C2}" type="slidenum">
              <a:rPr lang="es-ES"/>
              <a:pPr>
                <a:defRPr/>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60638" y="1317625"/>
            <a:ext cx="46085125" cy="5486400"/>
          </a:xfrm>
          <a:prstGeom prst="rect">
            <a:avLst/>
          </a:prstGeom>
          <a:noFill/>
          <a:ln w="9525">
            <a:noFill/>
            <a:miter lim="800000"/>
            <a:headEnd/>
            <a:tailEnd/>
          </a:ln>
        </p:spPr>
        <p:txBody>
          <a:bodyPr vert="horz" wrap="square" lIns="438912" tIns="219456" rIns="438912" bIns="219456" numCol="1" anchor="ctr" anchorCtr="0" compatLnSpc="1">
            <a:prstTxWarp prst="textNoShape">
              <a:avLst/>
            </a:prstTxWarp>
          </a:bodyPr>
          <a:lstStyle/>
          <a:p>
            <a:pPr lvl="0"/>
            <a:r>
              <a:rPr lang="en-US" altLang="en-US" smtClean="0"/>
              <a:t>Click to edit Master title style</a:t>
            </a:r>
            <a:endParaRPr lang="es-ES" altLang="en-US" smtClean="0"/>
          </a:p>
        </p:txBody>
      </p:sp>
      <p:sp>
        <p:nvSpPr>
          <p:cNvPr id="1027" name="Text Placeholder 2"/>
          <p:cNvSpPr>
            <a:spLocks noGrp="1"/>
          </p:cNvSpPr>
          <p:nvPr>
            <p:ph type="body" idx="1"/>
          </p:nvPr>
        </p:nvSpPr>
        <p:spPr bwMode="auto">
          <a:xfrm>
            <a:off x="2560638" y="7680325"/>
            <a:ext cx="46085125" cy="21724938"/>
          </a:xfrm>
          <a:prstGeom prst="rect">
            <a:avLst/>
          </a:prstGeom>
          <a:noFill/>
          <a:ln w="9525">
            <a:noFill/>
            <a:miter lim="800000"/>
            <a:headEnd/>
            <a:tailEnd/>
          </a:ln>
        </p:spPr>
        <p:txBody>
          <a:bodyPr vert="horz" wrap="square" lIns="438912" tIns="219456" rIns="438912" bIns="219456"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s-ES" altLang="en-US" smtClean="0"/>
          </a:p>
        </p:txBody>
      </p:sp>
      <p:sp>
        <p:nvSpPr>
          <p:cNvPr id="4" name="Date Placeholder 3"/>
          <p:cNvSpPr>
            <a:spLocks noGrp="1"/>
          </p:cNvSpPr>
          <p:nvPr>
            <p:ph type="dt" sz="half" idx="2"/>
          </p:nvPr>
        </p:nvSpPr>
        <p:spPr>
          <a:xfrm>
            <a:off x="2560638" y="30510163"/>
            <a:ext cx="11947525" cy="1752600"/>
          </a:xfrm>
          <a:prstGeom prst="rect">
            <a:avLst/>
          </a:prstGeom>
        </p:spPr>
        <p:txBody>
          <a:bodyPr vert="horz" lIns="438912" tIns="219456" rIns="438912" bIns="219456" rtlCol="0" anchor="ctr"/>
          <a:lstStyle>
            <a:lvl1pPr algn="l" defTabSz="4389120" fontAlgn="auto">
              <a:spcBef>
                <a:spcPts val="0"/>
              </a:spcBef>
              <a:spcAft>
                <a:spcPts val="0"/>
              </a:spcAft>
              <a:defRPr sz="5800">
                <a:solidFill>
                  <a:schemeClr val="tx1">
                    <a:tint val="75000"/>
                  </a:schemeClr>
                </a:solidFill>
                <a:latin typeface="+mn-lt"/>
                <a:cs typeface="+mn-cs"/>
              </a:defRPr>
            </a:lvl1pPr>
          </a:lstStyle>
          <a:p>
            <a:pPr>
              <a:defRPr/>
            </a:pPr>
            <a:fld id="{BBE0EB49-F181-4CAC-AC9D-D484B4C0FCAD}" type="datetimeFigureOut">
              <a:rPr lang="es-ES"/>
              <a:pPr>
                <a:defRPr/>
              </a:pPr>
              <a:t>18/08/2014</a:t>
            </a:fld>
            <a:endParaRPr lang="es-ES"/>
          </a:p>
        </p:txBody>
      </p:sp>
      <p:sp>
        <p:nvSpPr>
          <p:cNvPr id="5" name="Footer Placeholder 4"/>
          <p:cNvSpPr>
            <a:spLocks noGrp="1"/>
          </p:cNvSpPr>
          <p:nvPr>
            <p:ph type="ftr" sz="quarter" idx="3"/>
          </p:nvPr>
        </p:nvSpPr>
        <p:spPr>
          <a:xfrm>
            <a:off x="17495838" y="30510163"/>
            <a:ext cx="16214725" cy="1752600"/>
          </a:xfrm>
          <a:prstGeom prst="rect">
            <a:avLst/>
          </a:prstGeom>
        </p:spPr>
        <p:txBody>
          <a:bodyPr vert="horz" lIns="438912" tIns="219456" rIns="438912" bIns="219456" rtlCol="0" anchor="ctr"/>
          <a:lstStyle>
            <a:lvl1pPr algn="ctr" defTabSz="4389120" fontAlgn="auto">
              <a:spcBef>
                <a:spcPts val="0"/>
              </a:spcBef>
              <a:spcAft>
                <a:spcPts val="0"/>
              </a:spcAft>
              <a:defRPr sz="5800">
                <a:solidFill>
                  <a:schemeClr val="tx1">
                    <a:tint val="75000"/>
                  </a:schemeClr>
                </a:solidFill>
                <a:latin typeface="+mn-lt"/>
                <a:cs typeface="+mn-cs"/>
              </a:defRPr>
            </a:lvl1pPr>
          </a:lstStyle>
          <a:p>
            <a:pPr>
              <a:defRPr/>
            </a:pPr>
            <a:endParaRPr lang="es-ES"/>
          </a:p>
        </p:txBody>
      </p:sp>
      <p:sp>
        <p:nvSpPr>
          <p:cNvPr id="6" name="Slide Number Placeholder 5"/>
          <p:cNvSpPr>
            <a:spLocks noGrp="1"/>
          </p:cNvSpPr>
          <p:nvPr>
            <p:ph type="sldNum" sz="quarter" idx="4"/>
          </p:nvPr>
        </p:nvSpPr>
        <p:spPr>
          <a:xfrm>
            <a:off x="36698238" y="30510163"/>
            <a:ext cx="11947525" cy="1752600"/>
          </a:xfrm>
          <a:prstGeom prst="rect">
            <a:avLst/>
          </a:prstGeom>
        </p:spPr>
        <p:txBody>
          <a:bodyPr vert="horz" lIns="438912" tIns="219456" rIns="438912" bIns="219456" rtlCol="0" anchor="ctr"/>
          <a:lstStyle>
            <a:lvl1pPr algn="r" defTabSz="4389120" fontAlgn="auto">
              <a:spcBef>
                <a:spcPts val="0"/>
              </a:spcBef>
              <a:spcAft>
                <a:spcPts val="0"/>
              </a:spcAft>
              <a:defRPr sz="5800">
                <a:solidFill>
                  <a:schemeClr val="tx1">
                    <a:tint val="75000"/>
                  </a:schemeClr>
                </a:solidFill>
                <a:latin typeface="+mn-lt"/>
                <a:cs typeface="+mn-cs"/>
              </a:defRPr>
            </a:lvl1pPr>
          </a:lstStyle>
          <a:p>
            <a:pPr>
              <a:defRPr/>
            </a:pPr>
            <a:fld id="{D8D0384C-20E4-42C4-AB0F-DE8E6FFEB1B3}" type="slidenum">
              <a:rPr lang="es-ES"/>
              <a:pPr>
                <a:defRPr/>
              </a:pPr>
              <a:t>‹#›</a:t>
            </a:fld>
            <a:endParaRPr lang="es-E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387850" rtl="0" eaLnBrk="0" fontAlgn="base" hangingPunct="0">
        <a:spcBef>
          <a:spcPct val="0"/>
        </a:spcBef>
        <a:spcAft>
          <a:spcPct val="0"/>
        </a:spcAft>
        <a:defRPr sz="21100" kern="1200">
          <a:solidFill>
            <a:schemeClr val="tx1"/>
          </a:solidFill>
          <a:latin typeface="+mj-lt"/>
          <a:ea typeface="+mj-ea"/>
          <a:cs typeface="+mj-cs"/>
        </a:defRPr>
      </a:lvl1pPr>
      <a:lvl2pPr algn="ctr" defTabSz="4387850" rtl="0" eaLnBrk="0" fontAlgn="base" hangingPunct="0">
        <a:spcBef>
          <a:spcPct val="0"/>
        </a:spcBef>
        <a:spcAft>
          <a:spcPct val="0"/>
        </a:spcAft>
        <a:defRPr sz="21100">
          <a:solidFill>
            <a:schemeClr val="tx1"/>
          </a:solidFill>
          <a:latin typeface="Calibri" pitchFamily="34" charset="0"/>
        </a:defRPr>
      </a:lvl2pPr>
      <a:lvl3pPr algn="ctr" defTabSz="4387850" rtl="0" eaLnBrk="0" fontAlgn="base" hangingPunct="0">
        <a:spcBef>
          <a:spcPct val="0"/>
        </a:spcBef>
        <a:spcAft>
          <a:spcPct val="0"/>
        </a:spcAft>
        <a:defRPr sz="21100">
          <a:solidFill>
            <a:schemeClr val="tx1"/>
          </a:solidFill>
          <a:latin typeface="Calibri" pitchFamily="34" charset="0"/>
        </a:defRPr>
      </a:lvl3pPr>
      <a:lvl4pPr algn="ctr" defTabSz="4387850" rtl="0" eaLnBrk="0" fontAlgn="base" hangingPunct="0">
        <a:spcBef>
          <a:spcPct val="0"/>
        </a:spcBef>
        <a:spcAft>
          <a:spcPct val="0"/>
        </a:spcAft>
        <a:defRPr sz="21100">
          <a:solidFill>
            <a:schemeClr val="tx1"/>
          </a:solidFill>
          <a:latin typeface="Calibri" pitchFamily="34" charset="0"/>
        </a:defRPr>
      </a:lvl4pPr>
      <a:lvl5pPr algn="ctr" defTabSz="4387850" rtl="0" eaLnBrk="0" fontAlgn="base" hangingPunct="0">
        <a:spcBef>
          <a:spcPct val="0"/>
        </a:spcBef>
        <a:spcAft>
          <a:spcPct val="0"/>
        </a:spcAft>
        <a:defRPr sz="21100">
          <a:solidFill>
            <a:schemeClr val="tx1"/>
          </a:solidFill>
          <a:latin typeface="Calibri" pitchFamily="34" charset="0"/>
        </a:defRPr>
      </a:lvl5pPr>
      <a:lvl6pPr marL="457200" algn="ctr" defTabSz="4387850" rtl="0" fontAlgn="base">
        <a:spcBef>
          <a:spcPct val="0"/>
        </a:spcBef>
        <a:spcAft>
          <a:spcPct val="0"/>
        </a:spcAft>
        <a:defRPr sz="21100">
          <a:solidFill>
            <a:schemeClr val="tx1"/>
          </a:solidFill>
          <a:latin typeface="Calibri" pitchFamily="34" charset="0"/>
        </a:defRPr>
      </a:lvl6pPr>
      <a:lvl7pPr marL="914400" algn="ctr" defTabSz="4387850" rtl="0" fontAlgn="base">
        <a:spcBef>
          <a:spcPct val="0"/>
        </a:spcBef>
        <a:spcAft>
          <a:spcPct val="0"/>
        </a:spcAft>
        <a:defRPr sz="21100">
          <a:solidFill>
            <a:schemeClr val="tx1"/>
          </a:solidFill>
          <a:latin typeface="Calibri" pitchFamily="34" charset="0"/>
        </a:defRPr>
      </a:lvl7pPr>
      <a:lvl8pPr marL="1371600" algn="ctr" defTabSz="4387850" rtl="0" fontAlgn="base">
        <a:spcBef>
          <a:spcPct val="0"/>
        </a:spcBef>
        <a:spcAft>
          <a:spcPct val="0"/>
        </a:spcAft>
        <a:defRPr sz="21100">
          <a:solidFill>
            <a:schemeClr val="tx1"/>
          </a:solidFill>
          <a:latin typeface="Calibri" pitchFamily="34" charset="0"/>
        </a:defRPr>
      </a:lvl8pPr>
      <a:lvl9pPr marL="1828800" algn="ctr" defTabSz="4387850" rtl="0" fontAlgn="base">
        <a:spcBef>
          <a:spcPct val="0"/>
        </a:spcBef>
        <a:spcAft>
          <a:spcPct val="0"/>
        </a:spcAft>
        <a:defRPr sz="21100">
          <a:solidFill>
            <a:schemeClr val="tx1"/>
          </a:solidFill>
          <a:latin typeface="Calibri" pitchFamily="34" charset="0"/>
        </a:defRPr>
      </a:lvl9pPr>
    </p:titleStyle>
    <p:bodyStyle>
      <a:lvl1pPr marL="1644650" indent="-1644650" algn="l" defTabSz="4387850" rtl="0" eaLnBrk="0" fontAlgn="base" hangingPunct="0">
        <a:spcBef>
          <a:spcPct val="20000"/>
        </a:spcBef>
        <a:spcAft>
          <a:spcPct val="0"/>
        </a:spcAft>
        <a:buFont typeface="Arial" charset="0"/>
        <a:buChar char="•"/>
        <a:defRPr sz="15400" kern="1200">
          <a:solidFill>
            <a:schemeClr val="tx1"/>
          </a:solidFill>
          <a:latin typeface="+mn-lt"/>
          <a:ea typeface="+mn-ea"/>
          <a:cs typeface="+mn-cs"/>
        </a:defRPr>
      </a:lvl1pPr>
      <a:lvl2pPr marL="3565525" indent="-1371600" algn="l" defTabSz="4387850" rtl="0" eaLnBrk="0" fontAlgn="base" hangingPunct="0">
        <a:spcBef>
          <a:spcPct val="20000"/>
        </a:spcBef>
        <a:spcAft>
          <a:spcPct val="0"/>
        </a:spcAft>
        <a:buFont typeface="Arial" charset="0"/>
        <a:buChar char="–"/>
        <a:defRPr sz="13400" kern="1200">
          <a:solidFill>
            <a:schemeClr val="tx1"/>
          </a:solidFill>
          <a:latin typeface="+mn-lt"/>
          <a:ea typeface="+mn-ea"/>
          <a:cs typeface="+mn-cs"/>
        </a:defRPr>
      </a:lvl2pPr>
      <a:lvl3pPr marL="5486400" indent="-1096963" algn="l" defTabSz="4387850" rtl="0" eaLnBrk="0" fontAlgn="base" hangingPunct="0">
        <a:spcBef>
          <a:spcPct val="20000"/>
        </a:spcBef>
        <a:spcAft>
          <a:spcPct val="0"/>
        </a:spcAft>
        <a:buFont typeface="Arial" charset="0"/>
        <a:buChar char="•"/>
        <a:defRPr sz="11500" kern="1200">
          <a:solidFill>
            <a:schemeClr val="tx1"/>
          </a:solidFill>
          <a:latin typeface="+mn-lt"/>
          <a:ea typeface="+mn-ea"/>
          <a:cs typeface="+mn-cs"/>
        </a:defRPr>
      </a:lvl3pPr>
      <a:lvl4pPr marL="7680325" indent="-1096963" algn="l" defTabSz="4387850" rtl="0" eaLnBrk="0" fontAlgn="base" hangingPunct="0">
        <a:spcBef>
          <a:spcPct val="20000"/>
        </a:spcBef>
        <a:spcAft>
          <a:spcPct val="0"/>
        </a:spcAft>
        <a:buFont typeface="Arial" charset="0"/>
        <a:buChar char="–"/>
        <a:defRPr sz="9600" kern="1200">
          <a:solidFill>
            <a:schemeClr val="tx1"/>
          </a:solidFill>
          <a:latin typeface="+mn-lt"/>
          <a:ea typeface="+mn-ea"/>
          <a:cs typeface="+mn-cs"/>
        </a:defRPr>
      </a:lvl4pPr>
      <a:lvl5pPr marL="9874250" indent="-1096963" algn="l" defTabSz="4387850" rtl="0" eaLnBrk="0" fontAlgn="base" hangingPunct="0">
        <a:spcBef>
          <a:spcPct val="20000"/>
        </a:spcBef>
        <a:spcAft>
          <a:spcPct val="0"/>
        </a:spcAft>
        <a:buFont typeface="Arial"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p:bodyStyle>
    <p:otherStyle>
      <a:defPPr>
        <a:defRPr lang="es-E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9738" y="3640138"/>
            <a:ext cx="24723725" cy="285210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anchor="ctr"/>
          <a:lstStyle/>
          <a:p>
            <a:pPr algn="ctr" defTabSz="4389120" fontAlgn="auto">
              <a:spcBef>
                <a:spcPts val="0"/>
              </a:spcBef>
              <a:spcAft>
                <a:spcPts val="0"/>
              </a:spcAft>
              <a:defRPr/>
            </a:pPr>
            <a:endParaRPr lang="en-US" dirty="0">
              <a:solidFill>
                <a:schemeClr val="tx1"/>
              </a:solidFill>
            </a:endParaRPr>
          </a:p>
          <a:p>
            <a:pPr algn="ctr" defTabSz="4389120" fontAlgn="auto">
              <a:spcBef>
                <a:spcPts val="0"/>
              </a:spcBef>
              <a:spcAft>
                <a:spcPts val="0"/>
              </a:spcAft>
              <a:defRPr/>
            </a:pPr>
            <a:endParaRPr lang="en-US" dirty="0">
              <a:solidFill>
                <a:schemeClr val="tx1"/>
              </a:solidFill>
            </a:endParaRPr>
          </a:p>
          <a:p>
            <a:pPr algn="ctr" defTabSz="4389120" fontAlgn="auto">
              <a:spcBef>
                <a:spcPts val="0"/>
              </a:spcBef>
              <a:spcAft>
                <a:spcPts val="0"/>
              </a:spcAft>
              <a:defRPr/>
            </a:pPr>
            <a:endParaRPr lang="en-US" dirty="0">
              <a:solidFill>
                <a:schemeClr val="tx1"/>
              </a:solidFill>
            </a:endParaRPr>
          </a:p>
          <a:p>
            <a:pPr algn="ctr" defTabSz="4389120" fontAlgn="auto">
              <a:spcBef>
                <a:spcPts val="0"/>
              </a:spcBef>
              <a:spcAft>
                <a:spcPts val="0"/>
              </a:spcAft>
              <a:defRPr/>
            </a:pPr>
            <a:endParaRPr lang="en-US" dirty="0">
              <a:solidFill>
                <a:schemeClr val="tx1"/>
              </a:solidFill>
            </a:endParaRPr>
          </a:p>
          <a:p>
            <a:pPr algn="ctr" defTabSz="4389120" fontAlgn="auto">
              <a:spcBef>
                <a:spcPts val="0"/>
              </a:spcBef>
              <a:spcAft>
                <a:spcPts val="0"/>
              </a:spcAft>
              <a:defRPr/>
            </a:pPr>
            <a:endParaRPr lang="en-US" dirty="0">
              <a:solidFill>
                <a:schemeClr val="tx1"/>
              </a:solidFill>
            </a:endParaRPr>
          </a:p>
          <a:p>
            <a:pPr algn="ctr" defTabSz="4389120" fontAlgn="auto">
              <a:spcBef>
                <a:spcPts val="0"/>
              </a:spcBef>
              <a:spcAft>
                <a:spcPts val="0"/>
              </a:spcAft>
              <a:defRPr/>
            </a:pPr>
            <a:endParaRPr lang="en-US" dirty="0">
              <a:solidFill>
                <a:schemeClr val="tx1"/>
              </a:solidFill>
            </a:endParaRPr>
          </a:p>
          <a:p>
            <a:pPr algn="ctr" defTabSz="4389120" fontAlgn="auto">
              <a:spcBef>
                <a:spcPts val="0"/>
              </a:spcBef>
              <a:spcAft>
                <a:spcPts val="0"/>
              </a:spcAft>
              <a:defRPr/>
            </a:pPr>
            <a:endParaRPr lang="en-US" dirty="0">
              <a:solidFill>
                <a:schemeClr val="tx1"/>
              </a:solidFill>
            </a:endParaRPr>
          </a:p>
          <a:p>
            <a:pPr algn="ctr" defTabSz="4389120" fontAlgn="auto">
              <a:spcBef>
                <a:spcPts val="0"/>
              </a:spcBef>
              <a:spcAft>
                <a:spcPts val="0"/>
              </a:spcAft>
              <a:defRPr/>
            </a:pPr>
            <a:endParaRPr lang="en-US" dirty="0">
              <a:solidFill>
                <a:schemeClr val="tx1"/>
              </a:solidFill>
            </a:endParaRPr>
          </a:p>
          <a:p>
            <a:pPr algn="ctr" defTabSz="4389120" fontAlgn="auto">
              <a:spcBef>
                <a:spcPts val="0"/>
              </a:spcBef>
              <a:spcAft>
                <a:spcPts val="0"/>
              </a:spcAft>
              <a:defRPr/>
            </a:pPr>
            <a:endParaRPr lang="en-US" dirty="0">
              <a:solidFill>
                <a:schemeClr val="tx1"/>
              </a:solidFill>
            </a:endParaRPr>
          </a:p>
          <a:p>
            <a:pPr algn="ctr" defTabSz="4389120" fontAlgn="auto">
              <a:spcBef>
                <a:spcPts val="0"/>
              </a:spcBef>
              <a:spcAft>
                <a:spcPts val="0"/>
              </a:spcAft>
              <a:defRPr/>
            </a:pPr>
            <a:endParaRPr lang="en-US" dirty="0">
              <a:solidFill>
                <a:schemeClr val="tx1"/>
              </a:solidFill>
            </a:endParaRPr>
          </a:p>
          <a:p>
            <a:pPr algn="ctr" defTabSz="4389120" fontAlgn="auto">
              <a:spcBef>
                <a:spcPts val="0"/>
              </a:spcBef>
              <a:spcAft>
                <a:spcPts val="0"/>
              </a:spcAft>
              <a:defRPr/>
            </a:pPr>
            <a:r>
              <a:rPr lang="en-US" sz="4800" i="1" dirty="0">
                <a:solidFill>
                  <a:schemeClr val="tx1"/>
                </a:solidFill>
              </a:rPr>
              <a:t>Fuente: </a:t>
            </a:r>
            <a:r>
              <a:rPr lang="en-US" sz="4800" i="1" dirty="0">
                <a:solidFill>
                  <a:schemeClr val="tx1"/>
                </a:solidFill>
              </a:rPr>
              <a:t>OEA/</a:t>
            </a:r>
            <a:r>
              <a:rPr lang="en-US" sz="4800" i="1" dirty="0" err="1">
                <a:solidFill>
                  <a:schemeClr val="tx1"/>
                </a:solidFill>
              </a:rPr>
              <a:t>Ser.W</a:t>
            </a:r>
            <a:r>
              <a:rPr lang="en-US" sz="4800" i="1" dirty="0">
                <a:solidFill>
                  <a:schemeClr val="tx1"/>
                </a:solidFill>
              </a:rPr>
              <a:t> /XIII.2.3 CIDI/CIDS/doc. 6/02</a:t>
            </a:r>
          </a:p>
          <a:p>
            <a:pPr algn="ctr" defTabSz="4389120" fontAlgn="auto">
              <a:spcBef>
                <a:spcPts val="0"/>
              </a:spcBef>
              <a:spcAft>
                <a:spcPts val="0"/>
              </a:spcAft>
              <a:defRPr/>
            </a:pPr>
            <a:endParaRPr lang="es-ES" dirty="0"/>
          </a:p>
        </p:txBody>
      </p:sp>
      <p:sp>
        <p:nvSpPr>
          <p:cNvPr id="19" name="Content Placeholder 10"/>
          <p:cNvSpPr txBox="1">
            <a:spLocks/>
          </p:cNvSpPr>
          <p:nvPr/>
        </p:nvSpPr>
        <p:spPr>
          <a:xfrm>
            <a:off x="-933450" y="3513138"/>
            <a:ext cx="26092150" cy="5707062"/>
          </a:xfrm>
          <a:prstGeom prst="rect">
            <a:avLst/>
          </a:prstGeom>
        </p:spPr>
        <p:txBody>
          <a:bodyPr lIns="1755216" tIns="877608" rIns="438806" bIns="219403"/>
          <a:lstStyle>
            <a:lvl1pPr marL="457088" indent="-457088" algn="l" defTabSz="4388024" rtl="0" eaLnBrk="1" latinLnBrk="0" hangingPunct="1">
              <a:lnSpc>
                <a:spcPct val="100000"/>
              </a:lnSpc>
              <a:spcBef>
                <a:spcPts val="1200"/>
              </a:spcBef>
              <a:buClr>
                <a:schemeClr val="accent1"/>
              </a:buClr>
              <a:buFont typeface="Arial" panose="020B0604020202020204" pitchFamily="34" charset="0"/>
              <a:buChar char="•"/>
              <a:defRPr sz="2700" kern="1200" baseline="0">
                <a:solidFill>
                  <a:schemeClr val="tx1"/>
                </a:solidFill>
                <a:latin typeface="+mn-lt"/>
                <a:ea typeface="+mn-ea"/>
                <a:cs typeface="+mn-cs"/>
              </a:defRPr>
            </a:lvl1pPr>
            <a:lvl2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3pPr>
            <a:lvl4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4pPr>
            <a:lvl5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5pPr>
            <a:lvl6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6pPr>
            <a:lvl7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7pPr>
            <a:lvl8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8pPr>
            <a:lvl9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9pPr>
          </a:lstStyle>
          <a:p>
            <a:pPr marL="0" indent="0" algn="just" defTabSz="21062515" fontAlgn="auto">
              <a:spcBef>
                <a:spcPts val="5760"/>
              </a:spcBef>
              <a:spcAft>
                <a:spcPts val="0"/>
              </a:spcAft>
              <a:buClr>
                <a:srgbClr val="0F6FC6"/>
              </a:buClr>
              <a:buFont typeface="Arial" panose="020B0604020202020204" pitchFamily="34" charset="0"/>
              <a:buNone/>
              <a:defRPr/>
            </a:pPr>
            <a:r>
              <a:rPr lang="es-ES" sz="4800" dirty="0">
                <a:solidFill>
                  <a:sysClr val="windowText" lastClr="000000"/>
                </a:solidFill>
                <a:latin typeface="+mj-lt"/>
              </a:rPr>
              <a:t>El Programa Interamericano para el Desarrollo Sostenible establece las prioridades y los lineamientos de política de la Organización de los Estados Americanos (OEA) en materia de desarrollo sostenible y medio ambiente. El programa forma parte integral del Plan Estratégico de Cooperación Solidaria para el Desarrollo Integral, adoptado en concordancia con el Artículo 95 de la Carta de la OEA. </a:t>
            </a:r>
            <a:r>
              <a:rPr lang="en-US" sz="4800" i="1" dirty="0" smtClean="0">
                <a:solidFill>
                  <a:sysClr val="windowText" lastClr="000000"/>
                </a:solidFill>
                <a:latin typeface="+mj-lt"/>
              </a:rPr>
              <a:t>Fuente: </a:t>
            </a:r>
            <a:r>
              <a:rPr lang="en-US" altLang="en-US" sz="4800" i="1" dirty="0"/>
              <a:t>AG/RES. 1440 (</a:t>
            </a:r>
            <a:r>
              <a:rPr lang="en-US" altLang="en-US" sz="4800" i="1" dirty="0" smtClean="0"/>
              <a:t>XXVI-O/96 and </a:t>
            </a:r>
            <a:r>
              <a:rPr lang="en-US" sz="4800" i="1" dirty="0" smtClean="0">
                <a:solidFill>
                  <a:sysClr val="windowText" lastClr="000000"/>
                </a:solidFill>
                <a:latin typeface="+mj-lt"/>
              </a:rPr>
              <a:t>OEA/</a:t>
            </a:r>
            <a:r>
              <a:rPr lang="en-US" sz="4800" i="1" dirty="0" err="1" smtClean="0">
                <a:solidFill>
                  <a:sysClr val="windowText" lastClr="000000"/>
                </a:solidFill>
                <a:latin typeface="+mj-lt"/>
              </a:rPr>
              <a:t>Ser.W</a:t>
            </a:r>
            <a:r>
              <a:rPr lang="en-US" sz="4800" i="1" dirty="0" smtClean="0">
                <a:solidFill>
                  <a:sysClr val="windowText" lastClr="000000"/>
                </a:solidFill>
                <a:latin typeface="+mj-lt"/>
              </a:rPr>
              <a:t>/II.2 </a:t>
            </a:r>
            <a:r>
              <a:rPr lang="en-US" sz="4800" i="1" dirty="0">
                <a:solidFill>
                  <a:sysClr val="windowText" lastClr="000000"/>
                </a:solidFill>
                <a:latin typeface="+mj-lt"/>
              </a:rPr>
              <a:t>CIDI/doc.10/97 Rev</a:t>
            </a:r>
            <a:r>
              <a:rPr lang="en-US" sz="5300" i="1" dirty="0">
                <a:solidFill>
                  <a:sysClr val="windowText" lastClr="000000"/>
                </a:solidFill>
                <a:latin typeface="Arial" panose="020B0604020202020204"/>
              </a:rPr>
              <a:t>.</a:t>
            </a:r>
          </a:p>
        </p:txBody>
      </p:sp>
      <p:sp>
        <p:nvSpPr>
          <p:cNvPr id="14339" name="Text Placeholder 6"/>
          <p:cNvSpPr txBox="1">
            <a:spLocks/>
          </p:cNvSpPr>
          <p:nvPr/>
        </p:nvSpPr>
        <p:spPr bwMode="auto">
          <a:xfrm>
            <a:off x="498475" y="8534400"/>
            <a:ext cx="24723725" cy="2249488"/>
          </a:xfrm>
          <a:prstGeom prst="rect">
            <a:avLst/>
          </a:prstGeom>
          <a:solidFill>
            <a:srgbClr val="7CCA62"/>
          </a:solidFill>
          <a:ln w="9525">
            <a:noFill/>
            <a:miter lim="800000"/>
            <a:headEnd/>
            <a:tailEnd/>
          </a:ln>
        </p:spPr>
        <p:txBody>
          <a:bodyPr lIns="1755216" tIns="219403" rIns="438806" bIns="219403" anchor="ctr"/>
          <a:lstStyle/>
          <a:p>
            <a:pPr defTabSz="21061363">
              <a:buClr>
                <a:srgbClr val="009DD9"/>
              </a:buClr>
              <a:buFont typeface="Arial" charset="0"/>
              <a:buNone/>
            </a:pPr>
            <a:r>
              <a:rPr lang="es-ES" altLang="en-US" sz="5800">
                <a:solidFill>
                  <a:srgbClr val="FFFFFF"/>
                </a:solidFill>
                <a:latin typeface="Arial Black" pitchFamily="34" charset="0"/>
              </a:rPr>
              <a:t>¿Quién promueve el desarrollo y la implementación del PIDS?</a:t>
            </a:r>
            <a:endParaRPr lang="en-US" altLang="en-US" sz="5800">
              <a:solidFill>
                <a:srgbClr val="FFFFFF"/>
              </a:solidFill>
              <a:latin typeface="Arial Black" pitchFamily="34" charset="0"/>
            </a:endParaRPr>
          </a:p>
        </p:txBody>
      </p:sp>
      <p:sp>
        <p:nvSpPr>
          <p:cNvPr id="2054" name="Content Placeholder 11"/>
          <p:cNvSpPr txBox="1">
            <a:spLocks/>
          </p:cNvSpPr>
          <p:nvPr/>
        </p:nvSpPr>
        <p:spPr bwMode="auto">
          <a:xfrm>
            <a:off x="-995363" y="10210800"/>
            <a:ext cx="26150888" cy="4724400"/>
          </a:xfrm>
          <a:prstGeom prst="rect">
            <a:avLst/>
          </a:prstGeom>
          <a:noFill/>
          <a:ln>
            <a:noFill/>
          </a:ln>
          <a:extLst>
            <a:ext uri="{909E8E84-426E-40DD-AFC4-6F175D3DCCD1}"/>
            <a:ext uri="{91240B29-F687-4F45-9708-019B960494DF}"/>
          </a:extLst>
        </p:spPr>
        <p:txBody>
          <a:bodyPr lIns="1755216" tIns="877608" rIns="438806" bIns="219403"/>
          <a:lstStyle>
            <a:lvl1pPr>
              <a:spcBef>
                <a:spcPct val="20000"/>
              </a:spcBef>
              <a:buFont typeface="Arial" charset="0"/>
              <a:buChar char="•"/>
              <a:defRPr sz="15400">
                <a:solidFill>
                  <a:schemeClr val="tx1"/>
                </a:solidFill>
                <a:latin typeface="Calibri" pitchFamily="34" charset="0"/>
              </a:defRPr>
            </a:lvl1pPr>
            <a:lvl2pPr marL="1096963" indent="-455613">
              <a:spcBef>
                <a:spcPct val="20000"/>
              </a:spcBef>
              <a:buFont typeface="Arial" charset="0"/>
              <a:buChar char="–"/>
              <a:defRPr sz="13400">
                <a:solidFill>
                  <a:schemeClr val="tx1"/>
                </a:solidFill>
                <a:latin typeface="Calibri" pitchFamily="34" charset="0"/>
              </a:defRPr>
            </a:lvl2pPr>
            <a:lvl3pPr marL="1096963" indent="-455613">
              <a:spcBef>
                <a:spcPct val="20000"/>
              </a:spcBef>
              <a:buFont typeface="Arial" charset="0"/>
              <a:buChar char="•"/>
              <a:defRPr sz="11500">
                <a:solidFill>
                  <a:schemeClr val="tx1"/>
                </a:solidFill>
                <a:latin typeface="Calibri" pitchFamily="34" charset="0"/>
              </a:defRPr>
            </a:lvl3pPr>
            <a:lvl4pPr marL="1096963" indent="-455613">
              <a:spcBef>
                <a:spcPct val="20000"/>
              </a:spcBef>
              <a:buFont typeface="Arial" charset="0"/>
              <a:buChar char="–"/>
              <a:defRPr sz="9600">
                <a:solidFill>
                  <a:schemeClr val="tx1"/>
                </a:solidFill>
                <a:latin typeface="Calibri" pitchFamily="34" charset="0"/>
              </a:defRPr>
            </a:lvl4pPr>
            <a:lvl5pPr marL="1096963" indent="-455613">
              <a:spcBef>
                <a:spcPct val="20000"/>
              </a:spcBef>
              <a:buFont typeface="Arial" charset="0"/>
              <a:buChar char="»"/>
              <a:defRPr sz="9600">
                <a:solidFill>
                  <a:schemeClr val="tx1"/>
                </a:solidFill>
                <a:latin typeface="Calibri" pitchFamily="34" charset="0"/>
              </a:defRPr>
            </a:lvl5pPr>
            <a:lvl6pPr marL="1554163" indent="-455613" defTabSz="4387850" fontAlgn="base">
              <a:spcBef>
                <a:spcPct val="20000"/>
              </a:spcBef>
              <a:spcAft>
                <a:spcPct val="0"/>
              </a:spcAft>
              <a:buFont typeface="Arial" charset="0"/>
              <a:buChar char="»"/>
              <a:defRPr sz="9600">
                <a:solidFill>
                  <a:schemeClr val="tx1"/>
                </a:solidFill>
                <a:latin typeface="Calibri" pitchFamily="34" charset="0"/>
              </a:defRPr>
            </a:lvl6pPr>
            <a:lvl7pPr marL="2011363" indent="-455613" defTabSz="4387850" fontAlgn="base">
              <a:spcBef>
                <a:spcPct val="20000"/>
              </a:spcBef>
              <a:spcAft>
                <a:spcPct val="0"/>
              </a:spcAft>
              <a:buFont typeface="Arial" charset="0"/>
              <a:buChar char="»"/>
              <a:defRPr sz="9600">
                <a:solidFill>
                  <a:schemeClr val="tx1"/>
                </a:solidFill>
                <a:latin typeface="Calibri" pitchFamily="34" charset="0"/>
              </a:defRPr>
            </a:lvl7pPr>
            <a:lvl8pPr marL="2468563" indent="-455613" defTabSz="4387850" fontAlgn="base">
              <a:spcBef>
                <a:spcPct val="20000"/>
              </a:spcBef>
              <a:spcAft>
                <a:spcPct val="0"/>
              </a:spcAft>
              <a:buFont typeface="Arial" charset="0"/>
              <a:buChar char="»"/>
              <a:defRPr sz="9600">
                <a:solidFill>
                  <a:schemeClr val="tx1"/>
                </a:solidFill>
                <a:latin typeface="Calibri" pitchFamily="34" charset="0"/>
              </a:defRPr>
            </a:lvl8pPr>
            <a:lvl9pPr marL="2925763" indent="-455613" defTabSz="4387850" fontAlgn="base">
              <a:spcBef>
                <a:spcPct val="20000"/>
              </a:spcBef>
              <a:spcAft>
                <a:spcPct val="0"/>
              </a:spcAft>
              <a:buFont typeface="Arial" charset="0"/>
              <a:buChar char="»"/>
              <a:defRPr sz="9600">
                <a:solidFill>
                  <a:schemeClr val="tx1"/>
                </a:solidFill>
                <a:latin typeface="Calibri" pitchFamily="34" charset="0"/>
              </a:defRPr>
            </a:lvl9pPr>
          </a:lstStyle>
          <a:p>
            <a:pPr algn="just">
              <a:spcBef>
                <a:spcPts val="1200"/>
              </a:spcBef>
              <a:buClr>
                <a:schemeClr val="accent1"/>
              </a:buClr>
              <a:buFont typeface="Arial" charset="0"/>
              <a:buNone/>
              <a:defRPr/>
            </a:pPr>
            <a:r>
              <a:rPr lang="es-ES" altLang="en-US" sz="4800" dirty="0">
                <a:solidFill>
                  <a:sysClr val="windowText" lastClr="000000"/>
                </a:solidFill>
                <a:latin typeface="+mj-lt"/>
                <a:cs typeface="+mn-cs"/>
              </a:rPr>
              <a:t>Esta responsabilidad le corresponde a la Comisión Interamericana para el Desarrollo Sostenible (CIDS), un órgano subsidiario del Consejo Interamericano para el Desarrollo Integral (CIDI), establecido por la Asamblea General a través de la resolución AG/RES. 1440 (XXVI-O/96) “Desarrollo Sostenible”, en conformidad con el Artículo 17 de los Estatutos del CIDI y el Artículo 77 de la Carta de la OEA. Las autoridades actuales del CIDS son las siguientes:</a:t>
            </a:r>
            <a:endParaRPr lang="en-US" altLang="en-US" sz="4800" dirty="0">
              <a:solidFill>
                <a:sysClr val="windowText" lastClr="000000"/>
              </a:solidFill>
              <a:latin typeface="+mj-lt"/>
              <a:cs typeface="+mn-cs"/>
            </a:endParaRPr>
          </a:p>
        </p:txBody>
      </p:sp>
      <p:sp>
        <p:nvSpPr>
          <p:cNvPr id="14341" name="Text Placeholder 7"/>
          <p:cNvSpPr txBox="1">
            <a:spLocks/>
          </p:cNvSpPr>
          <p:nvPr/>
        </p:nvSpPr>
        <p:spPr bwMode="auto">
          <a:xfrm>
            <a:off x="457200" y="24584025"/>
            <a:ext cx="24731663" cy="1573213"/>
          </a:xfrm>
          <a:prstGeom prst="rect">
            <a:avLst/>
          </a:prstGeom>
          <a:solidFill>
            <a:srgbClr val="0076A3"/>
          </a:solidFill>
          <a:ln w="9525">
            <a:noFill/>
            <a:miter lim="800000"/>
            <a:headEnd/>
            <a:tailEnd/>
          </a:ln>
        </p:spPr>
        <p:txBody>
          <a:bodyPr lIns="1755216" tIns="219403" rIns="438806" bIns="219403" anchor="ctr"/>
          <a:lstStyle/>
          <a:p>
            <a:pPr defTabSz="21061363">
              <a:buClr>
                <a:srgbClr val="009DD9"/>
              </a:buClr>
              <a:buFont typeface="Arial" charset="0"/>
              <a:buNone/>
            </a:pPr>
            <a:r>
              <a:rPr lang="es-ES" altLang="en-US" sz="5800">
                <a:solidFill>
                  <a:srgbClr val="FFFFFF"/>
                </a:solidFill>
                <a:latin typeface="Arial Black" pitchFamily="34" charset="0"/>
              </a:rPr>
              <a:t>¿Con qué frecuencia se revisa el PIDS?</a:t>
            </a:r>
            <a:endParaRPr lang="en-US" altLang="en-US" sz="5800">
              <a:solidFill>
                <a:srgbClr val="FFFFFF"/>
              </a:solidFill>
              <a:latin typeface="Arial Black" pitchFamily="34" charset="0"/>
            </a:endParaRPr>
          </a:p>
        </p:txBody>
      </p:sp>
      <p:sp>
        <p:nvSpPr>
          <p:cNvPr id="26" name="Content Placeholder 12"/>
          <p:cNvSpPr txBox="1">
            <a:spLocks/>
          </p:cNvSpPr>
          <p:nvPr/>
        </p:nvSpPr>
        <p:spPr>
          <a:xfrm>
            <a:off x="498475" y="22223413"/>
            <a:ext cx="24649113" cy="3524250"/>
          </a:xfrm>
          <a:prstGeom prst="rect">
            <a:avLst/>
          </a:prstGeom>
        </p:spPr>
        <p:txBody>
          <a:bodyPr lIns="1755216" tIns="877608" rIns="438806" bIns="219403">
            <a:normAutofit/>
          </a:bodyPr>
          <a:lstStyle>
            <a:lvl1pPr marL="457200" indent="-457200" algn="l" defTabSz="4389120" rtl="0" eaLnBrk="1" latinLnBrk="0" hangingPunct="1">
              <a:lnSpc>
                <a:spcPct val="100000"/>
              </a:lnSpc>
              <a:spcBef>
                <a:spcPts val="1200"/>
              </a:spcBef>
              <a:buClr>
                <a:schemeClr val="accent1"/>
              </a:buClr>
              <a:buFont typeface="Arial" panose="020B0604020202020204" pitchFamily="34" charset="0"/>
              <a:buChar char="•"/>
              <a:defRPr sz="2800" kern="1200" baseline="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9pPr>
          </a:lstStyle>
          <a:p>
            <a:pPr marL="0" indent="0" algn="just" fontAlgn="auto">
              <a:spcAft>
                <a:spcPts val="0"/>
              </a:spcAft>
              <a:buClr>
                <a:srgbClr val="0F6FC6"/>
              </a:buClr>
              <a:buFont typeface="Arial" panose="020B0604020202020204" pitchFamily="34" charset="0"/>
              <a:buNone/>
              <a:tabLst>
                <a:tab pos="815342" algn="l"/>
              </a:tabLst>
              <a:defRPr/>
            </a:pPr>
            <a:endParaRPr lang="en-US" sz="4800" dirty="0">
              <a:solidFill>
                <a:prstClr val="black"/>
              </a:solidFill>
              <a:latin typeface="+mj-lt"/>
            </a:endParaRPr>
          </a:p>
        </p:txBody>
      </p:sp>
      <p:sp>
        <p:nvSpPr>
          <p:cNvPr id="29" name="Rectangle 28"/>
          <p:cNvSpPr/>
          <p:nvPr/>
        </p:nvSpPr>
        <p:spPr>
          <a:xfrm>
            <a:off x="25885775" y="3500438"/>
            <a:ext cx="24723725" cy="285210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anchor="ctr"/>
          <a:lstStyle/>
          <a:p>
            <a:pPr algn="ctr" defTabSz="4389120" fontAlgn="auto">
              <a:spcBef>
                <a:spcPts val="0"/>
              </a:spcBef>
              <a:spcAft>
                <a:spcPts val="0"/>
              </a:spcAft>
              <a:defRPr/>
            </a:pPr>
            <a:endParaRPr lang="es-ES"/>
          </a:p>
        </p:txBody>
      </p:sp>
      <p:sp>
        <p:nvSpPr>
          <p:cNvPr id="14344" name="Text Placeholder 4"/>
          <p:cNvSpPr txBox="1">
            <a:spLocks/>
          </p:cNvSpPr>
          <p:nvPr/>
        </p:nvSpPr>
        <p:spPr bwMode="auto">
          <a:xfrm rot="10800000" flipV="1">
            <a:off x="381000" y="3162300"/>
            <a:ext cx="24917400" cy="1181100"/>
          </a:xfrm>
          <a:prstGeom prst="rect">
            <a:avLst/>
          </a:prstGeom>
          <a:solidFill>
            <a:srgbClr val="04617B"/>
          </a:solidFill>
          <a:ln w="9525">
            <a:noFill/>
            <a:miter lim="800000"/>
            <a:headEnd/>
            <a:tailEnd/>
          </a:ln>
        </p:spPr>
        <p:txBody>
          <a:bodyPr lIns="1755216" tIns="219403" rIns="438806" bIns="219403" anchor="ctr"/>
          <a:lstStyle/>
          <a:p>
            <a:pPr marL="273050" defTabSz="21061363">
              <a:buClr>
                <a:srgbClr val="009DD9"/>
              </a:buClr>
              <a:buFont typeface="Arial" charset="0"/>
              <a:buNone/>
              <a:tabLst>
                <a:tab pos="547688" algn="l"/>
              </a:tabLst>
            </a:pPr>
            <a:r>
              <a:rPr lang="en-US" altLang="en-US" sz="5800">
                <a:solidFill>
                  <a:srgbClr val="FFFFFF"/>
                </a:solidFill>
                <a:latin typeface="Arial Black" pitchFamily="34" charset="0"/>
              </a:rPr>
              <a:t>¿Qué es el PIDS?</a:t>
            </a:r>
          </a:p>
        </p:txBody>
      </p:sp>
      <p:sp>
        <p:nvSpPr>
          <p:cNvPr id="14345" name="Text Placeholder 8"/>
          <p:cNvSpPr txBox="1">
            <a:spLocks/>
          </p:cNvSpPr>
          <p:nvPr/>
        </p:nvSpPr>
        <p:spPr bwMode="auto">
          <a:xfrm>
            <a:off x="25909588" y="7010400"/>
            <a:ext cx="24733250" cy="2057400"/>
          </a:xfrm>
          <a:prstGeom prst="rect">
            <a:avLst/>
          </a:prstGeom>
          <a:solidFill>
            <a:srgbClr val="009DD9"/>
          </a:solidFill>
          <a:ln w="9525">
            <a:noFill/>
            <a:miter lim="800000"/>
            <a:headEnd/>
            <a:tailEnd/>
          </a:ln>
        </p:spPr>
        <p:txBody>
          <a:bodyPr lIns="365670" tIns="45709" rIns="91418" bIns="45709" anchor="ctr"/>
          <a:lstStyle/>
          <a:p>
            <a:pPr marL="1398588" indent="-107950">
              <a:buClr>
                <a:srgbClr val="009DD9"/>
              </a:buClr>
              <a:buFont typeface="Arial" charset="0"/>
              <a:buNone/>
            </a:pPr>
            <a:r>
              <a:rPr lang="es-ES" altLang="en-US" sz="5800">
                <a:solidFill>
                  <a:srgbClr val="FFFFFF"/>
                </a:solidFill>
                <a:latin typeface="Arial Black" pitchFamily="34" charset="0"/>
              </a:rPr>
              <a:t>¿Cuándo se llevará a cabo la próxima revisión y actualización del PIDS?</a:t>
            </a:r>
            <a:endParaRPr lang="en-US" altLang="en-US" sz="5800">
              <a:solidFill>
                <a:srgbClr val="FFFFFF"/>
              </a:solidFill>
              <a:latin typeface="Arial Black" pitchFamily="34" charset="0"/>
            </a:endParaRPr>
          </a:p>
        </p:txBody>
      </p:sp>
      <p:sp>
        <p:nvSpPr>
          <p:cNvPr id="46" name="Content Placeholder 13"/>
          <p:cNvSpPr txBox="1">
            <a:spLocks/>
          </p:cNvSpPr>
          <p:nvPr/>
        </p:nvSpPr>
        <p:spPr>
          <a:xfrm>
            <a:off x="26036588" y="9002713"/>
            <a:ext cx="24226837" cy="3814762"/>
          </a:xfrm>
          <a:prstGeom prst="rect">
            <a:avLst/>
          </a:prstGeom>
        </p:spPr>
        <p:txBody>
          <a:bodyPr lIns="365670" tIns="182835" rIns="91418" bIns="45709">
            <a:normAutofit lnSpcReduction="10000"/>
          </a:bodyPr>
          <a:lstStyle>
            <a:lvl1pPr marL="457088" indent="-457088" algn="l" defTabSz="4388024" rtl="0" eaLnBrk="1" latinLnBrk="0" hangingPunct="1">
              <a:lnSpc>
                <a:spcPct val="100000"/>
              </a:lnSpc>
              <a:spcBef>
                <a:spcPts val="1200"/>
              </a:spcBef>
              <a:buClr>
                <a:schemeClr val="accent1"/>
              </a:buClr>
              <a:buFont typeface="Arial" panose="020B0604020202020204" pitchFamily="34" charset="0"/>
              <a:buChar char="•"/>
              <a:defRPr sz="2700" kern="1200" baseline="0">
                <a:solidFill>
                  <a:schemeClr val="tx1"/>
                </a:solidFill>
                <a:latin typeface="+mn-lt"/>
                <a:ea typeface="+mn-ea"/>
                <a:cs typeface="+mn-cs"/>
              </a:defRPr>
            </a:lvl1pPr>
            <a:lvl2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3pPr>
            <a:lvl4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4pPr>
            <a:lvl5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5pPr>
            <a:lvl6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6pPr>
            <a:lvl7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7pPr>
            <a:lvl8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8pPr>
            <a:lvl9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9pPr>
          </a:lstStyle>
          <a:p>
            <a:pPr marL="0" indent="0" algn="just" fontAlgn="auto">
              <a:spcAft>
                <a:spcPts val="0"/>
              </a:spcAft>
              <a:buClr>
                <a:srgbClr val="0F6FC6"/>
              </a:buClr>
              <a:buFont typeface="Arial" panose="020B0604020202020204" pitchFamily="34" charset="0"/>
              <a:buNone/>
              <a:defRPr/>
            </a:pPr>
            <a:r>
              <a:rPr lang="es-ES" sz="4800" dirty="0">
                <a:solidFill>
                  <a:sysClr val="windowText" lastClr="000000"/>
                </a:solidFill>
                <a:latin typeface="+mj-lt"/>
              </a:rPr>
              <a:t>En seguimiento a la Resolución de la Asamblea General de la OEA AG/RES. 2816 (XLIV-O/14)-Impulsando iniciativas hemisféricas en materia de desarrollo integral, la CIDS se reunirá el 22 y 23 de octubre de 2014 para dar inicio al proceso preparatorio de la Tercera Reunión Interamericana de Ministros y Altas Autoridades de Desarrollo Sostenible (Honduras, 22 y 23 de octubre de 2015), así como al proceso de revisión y actualización del PIDS. </a:t>
            </a:r>
            <a:endParaRPr lang="en-US" sz="4800" dirty="0">
              <a:solidFill>
                <a:sysClr val="windowText" lastClr="000000"/>
              </a:solidFill>
              <a:latin typeface="+mj-lt"/>
            </a:endParaRPr>
          </a:p>
        </p:txBody>
      </p:sp>
      <p:sp>
        <p:nvSpPr>
          <p:cNvPr id="14347" name="Text Placeholder 15"/>
          <p:cNvSpPr txBox="1">
            <a:spLocks/>
          </p:cNvSpPr>
          <p:nvPr/>
        </p:nvSpPr>
        <p:spPr bwMode="auto">
          <a:xfrm>
            <a:off x="25869900" y="17760950"/>
            <a:ext cx="24772938" cy="2220913"/>
          </a:xfrm>
          <a:prstGeom prst="rect">
            <a:avLst/>
          </a:prstGeom>
          <a:solidFill>
            <a:srgbClr val="0F6FC6"/>
          </a:solidFill>
          <a:ln w="9525">
            <a:noFill/>
            <a:miter lim="800000"/>
            <a:headEnd/>
            <a:tailEnd/>
          </a:ln>
        </p:spPr>
        <p:txBody>
          <a:bodyPr lIns="365670" tIns="45709" rIns="91418" bIns="45709" anchor="ctr"/>
          <a:lstStyle/>
          <a:p>
            <a:pPr marL="1398588" indent="53975">
              <a:buClr>
                <a:srgbClr val="009DD9"/>
              </a:buClr>
              <a:buFont typeface="Arial" charset="0"/>
              <a:buNone/>
            </a:pPr>
            <a:r>
              <a:rPr lang="es-ES" altLang="en-US" sz="5800">
                <a:solidFill>
                  <a:srgbClr val="FFFFFF"/>
                </a:solidFill>
                <a:latin typeface="Arial Black" pitchFamily="34" charset="0"/>
              </a:rPr>
              <a:t>¿Cuál es el papel de la Secretaría General de la OEA (SG/OEA) con respecto al PIDS?</a:t>
            </a:r>
            <a:endParaRPr lang="en-US" altLang="en-US" sz="5800">
              <a:solidFill>
                <a:srgbClr val="FFFFFF"/>
              </a:solidFill>
              <a:latin typeface="Arial Black" pitchFamily="34" charset="0"/>
            </a:endParaRPr>
          </a:p>
        </p:txBody>
      </p:sp>
      <p:sp>
        <p:nvSpPr>
          <p:cNvPr id="14348" name="Text Placeholder 4"/>
          <p:cNvSpPr txBox="1">
            <a:spLocks/>
          </p:cNvSpPr>
          <p:nvPr/>
        </p:nvSpPr>
        <p:spPr bwMode="auto">
          <a:xfrm>
            <a:off x="25909588" y="12660313"/>
            <a:ext cx="24790400" cy="1503362"/>
          </a:xfrm>
          <a:prstGeom prst="rect">
            <a:avLst/>
          </a:prstGeom>
          <a:solidFill>
            <a:srgbClr val="04617B"/>
          </a:solidFill>
          <a:ln w="9525">
            <a:noFill/>
            <a:miter lim="800000"/>
            <a:headEnd/>
            <a:tailEnd/>
          </a:ln>
        </p:spPr>
        <p:txBody>
          <a:bodyPr lIns="365670" tIns="45709" rIns="91418" bIns="45709" anchor="ctr"/>
          <a:lstStyle/>
          <a:p>
            <a:pPr indent="1398588">
              <a:buClr>
                <a:srgbClr val="009DD9"/>
              </a:buClr>
              <a:buFont typeface="Arial" charset="0"/>
              <a:buNone/>
            </a:pPr>
            <a:r>
              <a:rPr lang="es-ES" altLang="en-US" sz="5800">
                <a:solidFill>
                  <a:srgbClr val="FFFFFF"/>
                </a:solidFill>
                <a:latin typeface="Arial Black" pitchFamily="34" charset="0"/>
              </a:rPr>
              <a:t>¿Cuál es el proceso para la aprobación del nuevo PIDS?</a:t>
            </a:r>
            <a:endParaRPr lang="en-US" altLang="en-US" sz="5800">
              <a:solidFill>
                <a:srgbClr val="FFFFFF"/>
              </a:solidFill>
              <a:latin typeface="Arial Black" pitchFamily="34" charset="0"/>
            </a:endParaRPr>
          </a:p>
        </p:txBody>
      </p:sp>
      <p:sp>
        <p:nvSpPr>
          <p:cNvPr id="49" name="Content Placeholder 13"/>
          <p:cNvSpPr txBox="1">
            <a:spLocks/>
          </p:cNvSpPr>
          <p:nvPr/>
        </p:nvSpPr>
        <p:spPr>
          <a:xfrm>
            <a:off x="26087388" y="14163675"/>
            <a:ext cx="22883812" cy="3597275"/>
          </a:xfrm>
          <a:prstGeom prst="rect">
            <a:avLst/>
          </a:prstGeom>
        </p:spPr>
        <p:txBody>
          <a:bodyPr lIns="365670" tIns="182835" rIns="91418" bIns="45709">
            <a:normAutofit lnSpcReduction="10000"/>
          </a:bodyPr>
          <a:lstStyle>
            <a:lvl1pPr marL="457200" indent="-457200" algn="l" defTabSz="4389120" rtl="0" eaLnBrk="1" latinLnBrk="0" hangingPunct="1">
              <a:lnSpc>
                <a:spcPct val="100000"/>
              </a:lnSpc>
              <a:spcBef>
                <a:spcPts val="1200"/>
              </a:spcBef>
              <a:buClr>
                <a:schemeClr val="accent1"/>
              </a:buClr>
              <a:buFont typeface="Arial" panose="020B0604020202020204" pitchFamily="34" charset="0"/>
              <a:buChar char="•"/>
              <a:defRPr sz="2800" kern="1200" baseline="0">
                <a:solidFill>
                  <a:schemeClr val="tx1"/>
                </a:solidFill>
                <a:latin typeface="+mn-lt"/>
                <a:ea typeface="+mn-ea"/>
                <a:cs typeface="+mn-cs"/>
              </a:defRPr>
            </a:lvl1pPr>
            <a:lvl2pPr marL="1097280" indent="-457200" algn="l" defTabSz="4389120"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097280" indent="-457200" algn="l" defTabSz="4389120"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3pPr>
            <a:lvl4pPr marL="1097280" indent="-457200" algn="l" defTabSz="4389120"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4pPr>
            <a:lvl5pPr marL="1097280" indent="-457200" algn="l" defTabSz="4389120"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5pPr>
            <a:lvl6pPr marL="1097280" indent="-457200" algn="l" defTabSz="4389120"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6pPr>
            <a:lvl7pPr marL="1097280" indent="-457200" algn="l" defTabSz="4389120"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7pPr>
            <a:lvl8pPr marL="1097280" indent="-457200" algn="l" defTabSz="4389120"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8pPr>
            <a:lvl9pPr marL="1097280" indent="-457200" algn="l" defTabSz="4389120"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9pPr>
          </a:lstStyle>
          <a:p>
            <a:pPr marL="0" indent="0" algn="just" fontAlgn="auto">
              <a:spcAft>
                <a:spcPts val="0"/>
              </a:spcAft>
              <a:buClr>
                <a:srgbClr val="0F6FC6"/>
              </a:buClr>
              <a:buFont typeface="Arial" panose="020B0604020202020204" pitchFamily="34" charset="0"/>
              <a:buNone/>
              <a:defRPr/>
            </a:pPr>
            <a:r>
              <a:rPr lang="es-ES" sz="4800" dirty="0">
                <a:solidFill>
                  <a:prstClr val="black"/>
                </a:solidFill>
                <a:latin typeface="+mj-lt"/>
              </a:rPr>
              <a:t>El proyecto borrador de la versión actualizada del PIDS deberá ser aprobado por la CIDS y presentado para aprobación en la Tercera Reunión Interamericana de Ministros y Altas Autoridades de Desarrollo Sostenible (Honduras, 22 y 23 de octubre de 2015) y posteriormente en la Asamblea General de la OEA en su cuadragésimo sexto periodo ordinario.</a:t>
            </a:r>
            <a:endParaRPr lang="en-US" sz="4800" dirty="0">
              <a:solidFill>
                <a:prstClr val="black"/>
              </a:solidFill>
              <a:latin typeface="+mj-lt"/>
            </a:endParaRPr>
          </a:p>
        </p:txBody>
      </p:sp>
      <p:sp>
        <p:nvSpPr>
          <p:cNvPr id="14350" name="Content Placeholder 13"/>
          <p:cNvSpPr txBox="1">
            <a:spLocks/>
          </p:cNvSpPr>
          <p:nvPr/>
        </p:nvSpPr>
        <p:spPr bwMode="auto">
          <a:xfrm>
            <a:off x="26212800" y="20018375"/>
            <a:ext cx="24187150" cy="3836988"/>
          </a:xfrm>
          <a:prstGeom prst="rect">
            <a:avLst/>
          </a:prstGeom>
          <a:noFill/>
          <a:ln w="9525">
            <a:noFill/>
            <a:miter lim="800000"/>
            <a:headEnd/>
            <a:tailEnd/>
          </a:ln>
        </p:spPr>
        <p:txBody>
          <a:bodyPr lIns="365670" tIns="182835" rIns="91418" bIns="45709"/>
          <a:lstStyle/>
          <a:p>
            <a:pPr algn="just">
              <a:spcBef>
                <a:spcPts val="1200"/>
              </a:spcBef>
              <a:buClr>
                <a:srgbClr val="0F6FC6"/>
              </a:buClr>
              <a:buFont typeface="Arial" charset="0"/>
              <a:buNone/>
            </a:pPr>
            <a:r>
              <a:rPr lang="es-ES" altLang="en-US" sz="4800">
                <a:solidFill>
                  <a:srgbClr val="000000"/>
                </a:solidFill>
              </a:rPr>
              <a:t>La SG/OEA a través de su Departamento de Desarrollo Sostenible (DDS), proporciona los Servicios de Secretaría Técnica a la CIDS y a las Reuniones Ministeriales de Desarrollo Sostenible. El DDS también tiene un papel en la implementación del PIDS y en proporcionar información sobre su avance. </a:t>
            </a:r>
            <a:r>
              <a:rPr lang="en-US" altLang="en-US" sz="4800" i="1">
                <a:solidFill>
                  <a:srgbClr val="000000"/>
                </a:solidFill>
              </a:rPr>
              <a:t>Fuentes: AG/RES. 1440 (XXVI-O/96); AG/RES. 2312 (XXXVII-O/07; AG/RES. 2644 (XLI-O/11) y la Orden Ejecutiva No. 02-4.</a:t>
            </a:r>
          </a:p>
        </p:txBody>
      </p:sp>
      <p:graphicFrame>
        <p:nvGraphicFramePr>
          <p:cNvPr id="53" name="Content Placeholder 114" descr="Sample table with 4 columns, 7 rows."/>
          <p:cNvGraphicFramePr>
            <a:graphicFrameLocks/>
          </p:cNvGraphicFramePr>
          <p:nvPr/>
        </p:nvGraphicFramePr>
        <p:xfrm>
          <a:off x="28020963" y="24231600"/>
          <a:ext cx="20269200" cy="7415213"/>
        </p:xfrm>
        <a:graphic>
          <a:graphicData uri="http://schemas.openxmlformats.org/drawingml/2006/table">
            <a:tbl>
              <a:tblPr firstRow="1" bandRow="1"/>
              <a:tblGrid>
                <a:gridCol w="7301351"/>
                <a:gridCol w="7900549"/>
                <a:gridCol w="5067299"/>
              </a:tblGrid>
              <a:tr h="846133">
                <a:tc>
                  <a:txBody>
                    <a:bodyPr/>
                    <a:lstStyle>
                      <a:lvl1pPr marL="0" algn="l" defTabSz="4389120" rtl="0" eaLnBrk="1" latinLnBrk="0" hangingPunct="1">
                        <a:defRPr sz="8600" b="1" kern="1200">
                          <a:solidFill>
                            <a:schemeClr val="lt1"/>
                          </a:solidFill>
                          <a:latin typeface="Arial" panose="020B0604020202020204"/>
                        </a:defRPr>
                      </a:lvl1pPr>
                      <a:lvl2pPr marL="2194560" algn="l" defTabSz="4389120" rtl="0" eaLnBrk="1" latinLnBrk="0" hangingPunct="1">
                        <a:defRPr sz="8600" b="1" kern="1200">
                          <a:solidFill>
                            <a:schemeClr val="lt1"/>
                          </a:solidFill>
                          <a:latin typeface="Arial" panose="020B0604020202020204"/>
                        </a:defRPr>
                      </a:lvl2pPr>
                      <a:lvl3pPr marL="4389120" algn="l" defTabSz="4389120" rtl="0" eaLnBrk="1" latinLnBrk="0" hangingPunct="1">
                        <a:defRPr sz="8600" b="1" kern="1200">
                          <a:solidFill>
                            <a:schemeClr val="lt1"/>
                          </a:solidFill>
                          <a:latin typeface="Arial" panose="020B0604020202020204"/>
                        </a:defRPr>
                      </a:lvl3pPr>
                      <a:lvl4pPr marL="6583680" algn="l" defTabSz="4389120" rtl="0" eaLnBrk="1" latinLnBrk="0" hangingPunct="1">
                        <a:defRPr sz="8600" b="1" kern="1200">
                          <a:solidFill>
                            <a:schemeClr val="lt1"/>
                          </a:solidFill>
                          <a:latin typeface="Arial" panose="020B0604020202020204"/>
                        </a:defRPr>
                      </a:lvl4pPr>
                      <a:lvl5pPr marL="8778240" algn="l" defTabSz="4389120" rtl="0" eaLnBrk="1" latinLnBrk="0" hangingPunct="1">
                        <a:defRPr sz="8600" b="1" kern="1200">
                          <a:solidFill>
                            <a:schemeClr val="lt1"/>
                          </a:solidFill>
                          <a:latin typeface="Arial" panose="020B0604020202020204"/>
                        </a:defRPr>
                      </a:lvl5pPr>
                      <a:lvl6pPr marL="10972800" algn="l" defTabSz="4389120" rtl="0" eaLnBrk="1" latinLnBrk="0" hangingPunct="1">
                        <a:defRPr sz="8600" b="1" kern="1200">
                          <a:solidFill>
                            <a:schemeClr val="lt1"/>
                          </a:solidFill>
                          <a:latin typeface="Arial" panose="020B0604020202020204"/>
                        </a:defRPr>
                      </a:lvl6pPr>
                      <a:lvl7pPr marL="13167360" algn="l" defTabSz="4389120" rtl="0" eaLnBrk="1" latinLnBrk="0" hangingPunct="1">
                        <a:defRPr sz="8600" b="1" kern="1200">
                          <a:solidFill>
                            <a:schemeClr val="lt1"/>
                          </a:solidFill>
                          <a:latin typeface="Arial" panose="020B0604020202020204"/>
                        </a:defRPr>
                      </a:lvl7pPr>
                      <a:lvl8pPr marL="15361920" algn="l" defTabSz="4389120" rtl="0" eaLnBrk="1" latinLnBrk="0" hangingPunct="1">
                        <a:defRPr sz="8600" b="1" kern="1200">
                          <a:solidFill>
                            <a:schemeClr val="lt1"/>
                          </a:solidFill>
                          <a:latin typeface="Arial" panose="020B0604020202020204"/>
                        </a:defRPr>
                      </a:lvl8pPr>
                      <a:lvl9pPr marL="17556480" algn="l" defTabSz="4389120" rtl="0" eaLnBrk="1" latinLnBrk="0" hangingPunct="1">
                        <a:defRPr sz="8600" b="1" kern="1200">
                          <a:solidFill>
                            <a:schemeClr val="lt1"/>
                          </a:solidFill>
                          <a:latin typeface="Arial" panose="020B0604020202020204"/>
                        </a:defRPr>
                      </a:lvl9pPr>
                    </a:lstStyle>
                    <a:p>
                      <a:pPr algn="ctr"/>
                      <a:r>
                        <a:rPr lang="en-US" sz="4400" dirty="0" smtClean="0"/>
                        <a:t>¿</a:t>
                      </a:r>
                      <a:r>
                        <a:rPr lang="en-US" sz="4400" dirty="0" err="1" smtClean="0"/>
                        <a:t>Cuándo</a:t>
                      </a:r>
                      <a:r>
                        <a:rPr lang="en-US" sz="4400" dirty="0" smtClean="0"/>
                        <a:t>?</a:t>
                      </a:r>
                      <a:endParaRPr lang="en-US" sz="4400" dirty="0"/>
                    </a:p>
                  </a:txBody>
                  <a:tcPr marT="45724" marB="45724" anchor="ctr">
                    <a:lnL w="12700" cmpd="sng">
                      <a:solidFill>
                        <a:srgbClr val="009DD9"/>
                      </a:solidFill>
                    </a:lnL>
                    <a:lnR>
                      <a:noFill/>
                    </a:lnR>
                    <a:lnT w="12700" cmpd="sng">
                      <a:solidFill>
                        <a:srgbClr val="009DD9"/>
                      </a:solidFill>
                    </a:lnT>
                    <a:lnB w="12700" cmpd="sng">
                      <a:solidFill>
                        <a:srgbClr val="009DD9"/>
                      </a:solidFill>
                    </a:lnB>
                    <a:lnTlToBr w="12700" cmpd="sng">
                      <a:noFill/>
                      <a:prstDash val="solid"/>
                    </a:lnTlToBr>
                    <a:lnBlToTr w="12700" cmpd="sng">
                      <a:noFill/>
                      <a:prstDash val="solid"/>
                    </a:lnBlToTr>
                    <a:solidFill>
                      <a:srgbClr val="009DD9"/>
                    </a:solidFill>
                  </a:tcPr>
                </a:tc>
                <a:tc>
                  <a:txBody>
                    <a:bodyPr/>
                    <a:lstStyle>
                      <a:lvl1pPr marL="0" algn="l" defTabSz="4389120" rtl="0" eaLnBrk="1" latinLnBrk="0" hangingPunct="1">
                        <a:defRPr sz="8600" b="1" kern="1200">
                          <a:solidFill>
                            <a:schemeClr val="lt1"/>
                          </a:solidFill>
                          <a:latin typeface="Arial" panose="020B0604020202020204"/>
                        </a:defRPr>
                      </a:lvl1pPr>
                      <a:lvl2pPr marL="2194560" algn="l" defTabSz="4389120" rtl="0" eaLnBrk="1" latinLnBrk="0" hangingPunct="1">
                        <a:defRPr sz="8600" b="1" kern="1200">
                          <a:solidFill>
                            <a:schemeClr val="lt1"/>
                          </a:solidFill>
                          <a:latin typeface="Arial" panose="020B0604020202020204"/>
                        </a:defRPr>
                      </a:lvl2pPr>
                      <a:lvl3pPr marL="4389120" algn="l" defTabSz="4389120" rtl="0" eaLnBrk="1" latinLnBrk="0" hangingPunct="1">
                        <a:defRPr sz="8600" b="1" kern="1200">
                          <a:solidFill>
                            <a:schemeClr val="lt1"/>
                          </a:solidFill>
                          <a:latin typeface="Arial" panose="020B0604020202020204"/>
                        </a:defRPr>
                      </a:lvl3pPr>
                      <a:lvl4pPr marL="6583680" algn="l" defTabSz="4389120" rtl="0" eaLnBrk="1" latinLnBrk="0" hangingPunct="1">
                        <a:defRPr sz="8600" b="1" kern="1200">
                          <a:solidFill>
                            <a:schemeClr val="lt1"/>
                          </a:solidFill>
                          <a:latin typeface="Arial" panose="020B0604020202020204"/>
                        </a:defRPr>
                      </a:lvl4pPr>
                      <a:lvl5pPr marL="8778240" algn="l" defTabSz="4389120" rtl="0" eaLnBrk="1" latinLnBrk="0" hangingPunct="1">
                        <a:defRPr sz="8600" b="1" kern="1200">
                          <a:solidFill>
                            <a:schemeClr val="lt1"/>
                          </a:solidFill>
                          <a:latin typeface="Arial" panose="020B0604020202020204"/>
                        </a:defRPr>
                      </a:lvl5pPr>
                      <a:lvl6pPr marL="10972800" algn="l" defTabSz="4389120" rtl="0" eaLnBrk="1" latinLnBrk="0" hangingPunct="1">
                        <a:defRPr sz="8600" b="1" kern="1200">
                          <a:solidFill>
                            <a:schemeClr val="lt1"/>
                          </a:solidFill>
                          <a:latin typeface="Arial" panose="020B0604020202020204"/>
                        </a:defRPr>
                      </a:lvl6pPr>
                      <a:lvl7pPr marL="13167360" algn="l" defTabSz="4389120" rtl="0" eaLnBrk="1" latinLnBrk="0" hangingPunct="1">
                        <a:defRPr sz="8600" b="1" kern="1200">
                          <a:solidFill>
                            <a:schemeClr val="lt1"/>
                          </a:solidFill>
                          <a:latin typeface="Arial" panose="020B0604020202020204"/>
                        </a:defRPr>
                      </a:lvl7pPr>
                      <a:lvl8pPr marL="15361920" algn="l" defTabSz="4389120" rtl="0" eaLnBrk="1" latinLnBrk="0" hangingPunct="1">
                        <a:defRPr sz="8600" b="1" kern="1200">
                          <a:solidFill>
                            <a:schemeClr val="lt1"/>
                          </a:solidFill>
                          <a:latin typeface="Arial" panose="020B0604020202020204"/>
                        </a:defRPr>
                      </a:lvl8pPr>
                      <a:lvl9pPr marL="17556480" algn="l" defTabSz="4389120" rtl="0" eaLnBrk="1" latinLnBrk="0" hangingPunct="1">
                        <a:defRPr sz="8600" b="1" kern="1200">
                          <a:solidFill>
                            <a:schemeClr val="lt1"/>
                          </a:solidFill>
                          <a:latin typeface="Arial" panose="020B0604020202020204"/>
                        </a:defRPr>
                      </a:lvl9pPr>
                    </a:lstStyle>
                    <a:p>
                      <a:pPr algn="ctr"/>
                      <a:r>
                        <a:rPr lang="en-US" sz="4400" dirty="0" smtClean="0"/>
                        <a:t>¿</a:t>
                      </a:r>
                      <a:r>
                        <a:rPr lang="en-US" sz="4400" dirty="0" err="1" smtClean="0"/>
                        <a:t>Qué</a:t>
                      </a:r>
                      <a:r>
                        <a:rPr lang="en-US" sz="4400" dirty="0" smtClean="0"/>
                        <a:t>?</a:t>
                      </a:r>
                      <a:endParaRPr lang="en-US" sz="4400" dirty="0"/>
                    </a:p>
                  </a:txBody>
                  <a:tcPr marT="45724" marB="45724" anchor="ctr">
                    <a:lnL>
                      <a:noFill/>
                    </a:lnL>
                    <a:lnR>
                      <a:noFill/>
                    </a:lnR>
                    <a:lnT w="12700" cmpd="sng">
                      <a:solidFill>
                        <a:srgbClr val="009DD9"/>
                      </a:solidFill>
                    </a:lnT>
                    <a:lnB w="12700" cmpd="sng">
                      <a:solidFill>
                        <a:srgbClr val="009DD9"/>
                      </a:solidFill>
                    </a:lnB>
                    <a:lnTlToBr w="12700" cmpd="sng">
                      <a:noFill/>
                      <a:prstDash val="solid"/>
                    </a:lnTlToBr>
                    <a:lnBlToTr w="12700" cmpd="sng">
                      <a:noFill/>
                      <a:prstDash val="solid"/>
                    </a:lnBlToTr>
                    <a:solidFill>
                      <a:srgbClr val="009DD9"/>
                    </a:solidFill>
                  </a:tcPr>
                </a:tc>
                <a:tc>
                  <a:txBody>
                    <a:bodyPr/>
                    <a:lstStyle>
                      <a:lvl1pPr marL="0" algn="l" defTabSz="4389120" rtl="0" eaLnBrk="1" latinLnBrk="0" hangingPunct="1">
                        <a:defRPr sz="8600" b="1" kern="1200">
                          <a:solidFill>
                            <a:schemeClr val="lt1"/>
                          </a:solidFill>
                          <a:latin typeface="Arial" panose="020B0604020202020204"/>
                        </a:defRPr>
                      </a:lvl1pPr>
                      <a:lvl2pPr marL="2194560" algn="l" defTabSz="4389120" rtl="0" eaLnBrk="1" latinLnBrk="0" hangingPunct="1">
                        <a:defRPr sz="8600" b="1" kern="1200">
                          <a:solidFill>
                            <a:schemeClr val="lt1"/>
                          </a:solidFill>
                          <a:latin typeface="Arial" panose="020B0604020202020204"/>
                        </a:defRPr>
                      </a:lvl2pPr>
                      <a:lvl3pPr marL="4389120" algn="l" defTabSz="4389120" rtl="0" eaLnBrk="1" latinLnBrk="0" hangingPunct="1">
                        <a:defRPr sz="8600" b="1" kern="1200">
                          <a:solidFill>
                            <a:schemeClr val="lt1"/>
                          </a:solidFill>
                          <a:latin typeface="Arial" panose="020B0604020202020204"/>
                        </a:defRPr>
                      </a:lvl3pPr>
                      <a:lvl4pPr marL="6583680" algn="l" defTabSz="4389120" rtl="0" eaLnBrk="1" latinLnBrk="0" hangingPunct="1">
                        <a:defRPr sz="8600" b="1" kern="1200">
                          <a:solidFill>
                            <a:schemeClr val="lt1"/>
                          </a:solidFill>
                          <a:latin typeface="Arial" panose="020B0604020202020204"/>
                        </a:defRPr>
                      </a:lvl4pPr>
                      <a:lvl5pPr marL="8778240" algn="l" defTabSz="4389120" rtl="0" eaLnBrk="1" latinLnBrk="0" hangingPunct="1">
                        <a:defRPr sz="8600" b="1" kern="1200">
                          <a:solidFill>
                            <a:schemeClr val="lt1"/>
                          </a:solidFill>
                          <a:latin typeface="Arial" panose="020B0604020202020204"/>
                        </a:defRPr>
                      </a:lvl5pPr>
                      <a:lvl6pPr marL="10972800" algn="l" defTabSz="4389120" rtl="0" eaLnBrk="1" latinLnBrk="0" hangingPunct="1">
                        <a:defRPr sz="8600" b="1" kern="1200">
                          <a:solidFill>
                            <a:schemeClr val="lt1"/>
                          </a:solidFill>
                          <a:latin typeface="Arial" panose="020B0604020202020204"/>
                        </a:defRPr>
                      </a:lvl6pPr>
                      <a:lvl7pPr marL="13167360" algn="l" defTabSz="4389120" rtl="0" eaLnBrk="1" latinLnBrk="0" hangingPunct="1">
                        <a:defRPr sz="8600" b="1" kern="1200">
                          <a:solidFill>
                            <a:schemeClr val="lt1"/>
                          </a:solidFill>
                          <a:latin typeface="Arial" panose="020B0604020202020204"/>
                        </a:defRPr>
                      </a:lvl7pPr>
                      <a:lvl8pPr marL="15361920" algn="l" defTabSz="4389120" rtl="0" eaLnBrk="1" latinLnBrk="0" hangingPunct="1">
                        <a:defRPr sz="8600" b="1" kern="1200">
                          <a:solidFill>
                            <a:schemeClr val="lt1"/>
                          </a:solidFill>
                          <a:latin typeface="Arial" panose="020B0604020202020204"/>
                        </a:defRPr>
                      </a:lvl8pPr>
                      <a:lvl9pPr marL="17556480" algn="l" defTabSz="4389120" rtl="0" eaLnBrk="1" latinLnBrk="0" hangingPunct="1">
                        <a:defRPr sz="8600" b="1" kern="1200">
                          <a:solidFill>
                            <a:schemeClr val="lt1"/>
                          </a:solidFill>
                          <a:latin typeface="Arial" panose="020B0604020202020204"/>
                        </a:defRPr>
                      </a:lvl9pPr>
                    </a:lstStyle>
                    <a:p>
                      <a:pPr algn="ctr"/>
                      <a:r>
                        <a:rPr lang="en-US" sz="4400" dirty="0" smtClean="0"/>
                        <a:t>¿</a:t>
                      </a:r>
                      <a:r>
                        <a:rPr lang="en-US" sz="4400" dirty="0" err="1" smtClean="0"/>
                        <a:t>Dónde</a:t>
                      </a:r>
                      <a:r>
                        <a:rPr lang="en-US" sz="4400" dirty="0" smtClean="0"/>
                        <a:t>?</a:t>
                      </a:r>
                      <a:endParaRPr lang="en-US" sz="4400" dirty="0"/>
                    </a:p>
                  </a:txBody>
                  <a:tcPr marT="45724" marB="45724" anchor="ctr">
                    <a:lnL>
                      <a:noFill/>
                    </a:lnL>
                    <a:lnR w="12700" cmpd="sng">
                      <a:solidFill>
                        <a:srgbClr val="009DD9"/>
                      </a:solidFill>
                    </a:lnR>
                    <a:lnT w="12700" cmpd="sng">
                      <a:solidFill>
                        <a:srgbClr val="009DD9"/>
                      </a:solidFill>
                    </a:lnT>
                    <a:lnB w="12700" cmpd="sng">
                      <a:solidFill>
                        <a:srgbClr val="009DD9"/>
                      </a:solidFill>
                    </a:lnB>
                    <a:lnTlToBr w="12700" cmpd="sng">
                      <a:noFill/>
                      <a:prstDash val="solid"/>
                    </a:lnTlToBr>
                    <a:lnBlToTr w="12700" cmpd="sng">
                      <a:noFill/>
                      <a:prstDash val="solid"/>
                    </a:lnBlToTr>
                    <a:solidFill>
                      <a:srgbClr val="009DD9"/>
                    </a:solidFill>
                  </a:tcPr>
                </a:tc>
              </a:tr>
              <a:tr h="2773950">
                <a:tc>
                  <a:txBody>
                    <a:bodyPr/>
                    <a:lstStyle>
                      <a:lvl1pPr marL="0" algn="l" defTabSz="4389120" rtl="0" eaLnBrk="1" latinLnBrk="0" hangingPunct="1">
                        <a:defRPr sz="8600" kern="1200">
                          <a:solidFill>
                            <a:schemeClr val="dk1"/>
                          </a:solidFill>
                          <a:latin typeface="Arial" panose="020B0604020202020204"/>
                        </a:defRPr>
                      </a:lvl1pPr>
                      <a:lvl2pPr marL="2194560" algn="l" defTabSz="4389120" rtl="0" eaLnBrk="1" latinLnBrk="0" hangingPunct="1">
                        <a:defRPr sz="8600" kern="1200">
                          <a:solidFill>
                            <a:schemeClr val="dk1"/>
                          </a:solidFill>
                          <a:latin typeface="Arial" panose="020B0604020202020204"/>
                        </a:defRPr>
                      </a:lvl2pPr>
                      <a:lvl3pPr marL="4389120" algn="l" defTabSz="4389120" rtl="0" eaLnBrk="1" latinLnBrk="0" hangingPunct="1">
                        <a:defRPr sz="8600" kern="1200">
                          <a:solidFill>
                            <a:schemeClr val="dk1"/>
                          </a:solidFill>
                          <a:latin typeface="Arial" panose="020B0604020202020204"/>
                        </a:defRPr>
                      </a:lvl3pPr>
                      <a:lvl4pPr marL="6583680" algn="l" defTabSz="4389120" rtl="0" eaLnBrk="1" latinLnBrk="0" hangingPunct="1">
                        <a:defRPr sz="8600" kern="1200">
                          <a:solidFill>
                            <a:schemeClr val="dk1"/>
                          </a:solidFill>
                          <a:latin typeface="Arial" panose="020B0604020202020204"/>
                        </a:defRPr>
                      </a:lvl4pPr>
                      <a:lvl5pPr marL="8778240" algn="l" defTabSz="4389120" rtl="0" eaLnBrk="1" latinLnBrk="0" hangingPunct="1">
                        <a:defRPr sz="8600" kern="1200">
                          <a:solidFill>
                            <a:schemeClr val="dk1"/>
                          </a:solidFill>
                          <a:latin typeface="Arial" panose="020B0604020202020204"/>
                        </a:defRPr>
                      </a:lvl5pPr>
                      <a:lvl6pPr marL="10972800" algn="l" defTabSz="4389120" rtl="0" eaLnBrk="1" latinLnBrk="0" hangingPunct="1">
                        <a:defRPr sz="8600" kern="1200">
                          <a:solidFill>
                            <a:schemeClr val="dk1"/>
                          </a:solidFill>
                          <a:latin typeface="Arial" panose="020B0604020202020204"/>
                        </a:defRPr>
                      </a:lvl6pPr>
                      <a:lvl7pPr marL="13167360" algn="l" defTabSz="4389120" rtl="0" eaLnBrk="1" latinLnBrk="0" hangingPunct="1">
                        <a:defRPr sz="8600" kern="1200">
                          <a:solidFill>
                            <a:schemeClr val="dk1"/>
                          </a:solidFill>
                          <a:latin typeface="Arial" panose="020B0604020202020204"/>
                        </a:defRPr>
                      </a:lvl7pPr>
                      <a:lvl8pPr marL="15361920" algn="l" defTabSz="4389120" rtl="0" eaLnBrk="1" latinLnBrk="0" hangingPunct="1">
                        <a:defRPr sz="8600" kern="1200">
                          <a:solidFill>
                            <a:schemeClr val="dk1"/>
                          </a:solidFill>
                          <a:latin typeface="Arial" panose="020B0604020202020204"/>
                        </a:defRPr>
                      </a:lvl8pPr>
                      <a:lvl9pPr marL="17556480" algn="l" defTabSz="4389120" rtl="0" eaLnBrk="1" latinLnBrk="0" hangingPunct="1">
                        <a:defRPr sz="8600" kern="1200">
                          <a:solidFill>
                            <a:schemeClr val="dk1"/>
                          </a:solidFill>
                          <a:latin typeface="Arial" panose="020B0604020202020204"/>
                        </a:defRPr>
                      </a:lvl9pPr>
                    </a:lstStyle>
                    <a:p>
                      <a:pPr algn="ctr"/>
                      <a:r>
                        <a:rPr lang="es-ES" sz="4400" dirty="0" smtClean="0"/>
                        <a:t>22 y 23 de octubre de 2014</a:t>
                      </a:r>
                      <a:endParaRPr lang="en-US" sz="4400" dirty="0"/>
                    </a:p>
                  </a:txBody>
                  <a:tcPr marT="45724" marB="45724" anchor="ctr">
                    <a:lnL w="12700" cmpd="sng">
                      <a:solidFill>
                        <a:srgbClr val="009DD9"/>
                      </a:solidFill>
                    </a:lnL>
                    <a:lnR>
                      <a:noFill/>
                    </a:lnR>
                    <a:lnT w="12700" cmpd="sng">
                      <a:solidFill>
                        <a:srgbClr val="009DD9"/>
                      </a:solidFill>
                    </a:lnT>
                    <a:lnB w="12700" cmpd="sng">
                      <a:solidFill>
                        <a:srgbClr val="009DD9"/>
                      </a:solidFill>
                    </a:lnB>
                    <a:lnTlToBr w="12700" cmpd="sng">
                      <a:noFill/>
                      <a:prstDash val="solid"/>
                    </a:lnTlToBr>
                    <a:lnBlToTr w="12700" cmpd="sng">
                      <a:noFill/>
                      <a:prstDash val="solid"/>
                    </a:lnBlToTr>
                    <a:solidFill>
                      <a:srgbClr val="009DD9">
                        <a:tint val="20000"/>
                      </a:srgbClr>
                    </a:solidFill>
                  </a:tcPr>
                </a:tc>
                <a:tc>
                  <a:txBody>
                    <a:bodyPr/>
                    <a:lstStyle>
                      <a:lvl1pPr marL="0" algn="l" defTabSz="4389120" rtl="0" eaLnBrk="1" latinLnBrk="0" hangingPunct="1">
                        <a:defRPr sz="8600" kern="1200">
                          <a:solidFill>
                            <a:schemeClr val="dk1"/>
                          </a:solidFill>
                          <a:latin typeface="Arial" panose="020B0604020202020204"/>
                        </a:defRPr>
                      </a:lvl1pPr>
                      <a:lvl2pPr marL="2194560" algn="l" defTabSz="4389120" rtl="0" eaLnBrk="1" latinLnBrk="0" hangingPunct="1">
                        <a:defRPr sz="8600" kern="1200">
                          <a:solidFill>
                            <a:schemeClr val="dk1"/>
                          </a:solidFill>
                          <a:latin typeface="Arial" panose="020B0604020202020204"/>
                        </a:defRPr>
                      </a:lvl2pPr>
                      <a:lvl3pPr marL="4389120" algn="l" defTabSz="4389120" rtl="0" eaLnBrk="1" latinLnBrk="0" hangingPunct="1">
                        <a:defRPr sz="8600" kern="1200">
                          <a:solidFill>
                            <a:schemeClr val="dk1"/>
                          </a:solidFill>
                          <a:latin typeface="Arial" panose="020B0604020202020204"/>
                        </a:defRPr>
                      </a:lvl3pPr>
                      <a:lvl4pPr marL="6583680" algn="l" defTabSz="4389120" rtl="0" eaLnBrk="1" latinLnBrk="0" hangingPunct="1">
                        <a:defRPr sz="8600" kern="1200">
                          <a:solidFill>
                            <a:schemeClr val="dk1"/>
                          </a:solidFill>
                          <a:latin typeface="Arial" panose="020B0604020202020204"/>
                        </a:defRPr>
                      </a:lvl4pPr>
                      <a:lvl5pPr marL="8778240" algn="l" defTabSz="4389120" rtl="0" eaLnBrk="1" latinLnBrk="0" hangingPunct="1">
                        <a:defRPr sz="8600" kern="1200">
                          <a:solidFill>
                            <a:schemeClr val="dk1"/>
                          </a:solidFill>
                          <a:latin typeface="Arial" panose="020B0604020202020204"/>
                        </a:defRPr>
                      </a:lvl5pPr>
                      <a:lvl6pPr marL="10972800" algn="l" defTabSz="4389120" rtl="0" eaLnBrk="1" latinLnBrk="0" hangingPunct="1">
                        <a:defRPr sz="8600" kern="1200">
                          <a:solidFill>
                            <a:schemeClr val="dk1"/>
                          </a:solidFill>
                          <a:latin typeface="Arial" panose="020B0604020202020204"/>
                        </a:defRPr>
                      </a:lvl6pPr>
                      <a:lvl7pPr marL="13167360" algn="l" defTabSz="4389120" rtl="0" eaLnBrk="1" latinLnBrk="0" hangingPunct="1">
                        <a:defRPr sz="8600" kern="1200">
                          <a:solidFill>
                            <a:schemeClr val="dk1"/>
                          </a:solidFill>
                          <a:latin typeface="Arial" panose="020B0604020202020204"/>
                        </a:defRPr>
                      </a:lvl7pPr>
                      <a:lvl8pPr marL="15361920" algn="l" defTabSz="4389120" rtl="0" eaLnBrk="1" latinLnBrk="0" hangingPunct="1">
                        <a:defRPr sz="8600" kern="1200">
                          <a:solidFill>
                            <a:schemeClr val="dk1"/>
                          </a:solidFill>
                          <a:latin typeface="Arial" panose="020B0604020202020204"/>
                        </a:defRPr>
                      </a:lvl8pPr>
                      <a:lvl9pPr marL="17556480" algn="l" defTabSz="4389120" rtl="0" eaLnBrk="1" latinLnBrk="0" hangingPunct="1">
                        <a:defRPr sz="8600" kern="1200">
                          <a:solidFill>
                            <a:schemeClr val="dk1"/>
                          </a:solidFill>
                          <a:latin typeface="Arial" panose="020B0604020202020204"/>
                        </a:defRPr>
                      </a:lvl9pPr>
                    </a:lstStyle>
                    <a:p>
                      <a:pPr algn="ctr"/>
                      <a:r>
                        <a:rPr lang="es-ES" sz="4400" dirty="0" smtClean="0"/>
                        <a:t>Cuarta Reunión de la Comisión Interamericana para el Desarrollo Sostenible (CIDS)</a:t>
                      </a:r>
                      <a:endParaRPr lang="en-US" sz="4400" dirty="0"/>
                    </a:p>
                  </a:txBody>
                  <a:tcPr marT="45724" marB="45724" anchor="ctr">
                    <a:lnL>
                      <a:noFill/>
                    </a:lnL>
                    <a:lnR>
                      <a:noFill/>
                    </a:lnR>
                    <a:lnT w="12700" cmpd="sng">
                      <a:solidFill>
                        <a:srgbClr val="009DD9"/>
                      </a:solidFill>
                    </a:lnT>
                    <a:lnB w="12700" cmpd="sng">
                      <a:solidFill>
                        <a:srgbClr val="009DD9"/>
                      </a:solidFill>
                    </a:lnB>
                    <a:lnTlToBr w="12700" cmpd="sng">
                      <a:noFill/>
                      <a:prstDash val="solid"/>
                    </a:lnTlToBr>
                    <a:lnBlToTr w="12700" cmpd="sng">
                      <a:noFill/>
                      <a:prstDash val="solid"/>
                    </a:lnBlToTr>
                    <a:solidFill>
                      <a:srgbClr val="009DD9">
                        <a:tint val="20000"/>
                      </a:srgbClr>
                    </a:solidFill>
                  </a:tcPr>
                </a:tc>
                <a:tc>
                  <a:txBody>
                    <a:bodyPr/>
                    <a:lstStyle>
                      <a:lvl1pPr marL="0" algn="l" defTabSz="4389120" rtl="0" eaLnBrk="1" latinLnBrk="0" hangingPunct="1">
                        <a:defRPr sz="8600" kern="1200">
                          <a:solidFill>
                            <a:schemeClr val="dk1"/>
                          </a:solidFill>
                          <a:latin typeface="Arial" panose="020B0604020202020204"/>
                        </a:defRPr>
                      </a:lvl1pPr>
                      <a:lvl2pPr marL="2194560" algn="l" defTabSz="4389120" rtl="0" eaLnBrk="1" latinLnBrk="0" hangingPunct="1">
                        <a:defRPr sz="8600" kern="1200">
                          <a:solidFill>
                            <a:schemeClr val="dk1"/>
                          </a:solidFill>
                          <a:latin typeface="Arial" panose="020B0604020202020204"/>
                        </a:defRPr>
                      </a:lvl2pPr>
                      <a:lvl3pPr marL="4389120" algn="l" defTabSz="4389120" rtl="0" eaLnBrk="1" latinLnBrk="0" hangingPunct="1">
                        <a:defRPr sz="8600" kern="1200">
                          <a:solidFill>
                            <a:schemeClr val="dk1"/>
                          </a:solidFill>
                          <a:latin typeface="Arial" panose="020B0604020202020204"/>
                        </a:defRPr>
                      </a:lvl3pPr>
                      <a:lvl4pPr marL="6583680" algn="l" defTabSz="4389120" rtl="0" eaLnBrk="1" latinLnBrk="0" hangingPunct="1">
                        <a:defRPr sz="8600" kern="1200">
                          <a:solidFill>
                            <a:schemeClr val="dk1"/>
                          </a:solidFill>
                          <a:latin typeface="Arial" panose="020B0604020202020204"/>
                        </a:defRPr>
                      </a:lvl4pPr>
                      <a:lvl5pPr marL="8778240" algn="l" defTabSz="4389120" rtl="0" eaLnBrk="1" latinLnBrk="0" hangingPunct="1">
                        <a:defRPr sz="8600" kern="1200">
                          <a:solidFill>
                            <a:schemeClr val="dk1"/>
                          </a:solidFill>
                          <a:latin typeface="Arial" panose="020B0604020202020204"/>
                        </a:defRPr>
                      </a:lvl5pPr>
                      <a:lvl6pPr marL="10972800" algn="l" defTabSz="4389120" rtl="0" eaLnBrk="1" latinLnBrk="0" hangingPunct="1">
                        <a:defRPr sz="8600" kern="1200">
                          <a:solidFill>
                            <a:schemeClr val="dk1"/>
                          </a:solidFill>
                          <a:latin typeface="Arial" panose="020B0604020202020204"/>
                        </a:defRPr>
                      </a:lvl6pPr>
                      <a:lvl7pPr marL="13167360" algn="l" defTabSz="4389120" rtl="0" eaLnBrk="1" latinLnBrk="0" hangingPunct="1">
                        <a:defRPr sz="8600" kern="1200">
                          <a:solidFill>
                            <a:schemeClr val="dk1"/>
                          </a:solidFill>
                          <a:latin typeface="Arial" panose="020B0604020202020204"/>
                        </a:defRPr>
                      </a:lvl7pPr>
                      <a:lvl8pPr marL="15361920" algn="l" defTabSz="4389120" rtl="0" eaLnBrk="1" latinLnBrk="0" hangingPunct="1">
                        <a:defRPr sz="8600" kern="1200">
                          <a:solidFill>
                            <a:schemeClr val="dk1"/>
                          </a:solidFill>
                          <a:latin typeface="Arial" panose="020B0604020202020204"/>
                        </a:defRPr>
                      </a:lvl8pPr>
                      <a:lvl9pPr marL="17556480" algn="l" defTabSz="4389120" rtl="0" eaLnBrk="1" latinLnBrk="0" hangingPunct="1">
                        <a:defRPr sz="8600" kern="1200">
                          <a:solidFill>
                            <a:schemeClr val="dk1"/>
                          </a:solidFill>
                          <a:latin typeface="Arial" panose="020B0604020202020204"/>
                        </a:defRPr>
                      </a:lvl9pPr>
                    </a:lstStyle>
                    <a:p>
                      <a:pPr algn="ctr"/>
                      <a:r>
                        <a:rPr lang="es-ES" sz="4400" dirty="0" smtClean="0"/>
                        <a:t>Sede de la OEA, Washington, D.C.</a:t>
                      </a:r>
                      <a:endParaRPr lang="en-US" sz="4400" dirty="0"/>
                    </a:p>
                  </a:txBody>
                  <a:tcPr marT="45724" marB="45724" anchor="ctr">
                    <a:lnL>
                      <a:noFill/>
                    </a:lnL>
                    <a:lnR w="12700" cmpd="sng">
                      <a:solidFill>
                        <a:srgbClr val="009DD9"/>
                      </a:solidFill>
                    </a:lnR>
                    <a:lnT w="12700" cmpd="sng">
                      <a:solidFill>
                        <a:srgbClr val="009DD9"/>
                      </a:solidFill>
                    </a:lnT>
                    <a:lnB w="12700" cmpd="sng">
                      <a:solidFill>
                        <a:srgbClr val="009DD9"/>
                      </a:solidFill>
                    </a:lnB>
                    <a:lnTlToBr w="12700" cmpd="sng">
                      <a:noFill/>
                      <a:prstDash val="solid"/>
                    </a:lnTlToBr>
                    <a:lnBlToTr w="12700" cmpd="sng">
                      <a:noFill/>
                      <a:prstDash val="solid"/>
                    </a:lnBlToTr>
                    <a:solidFill>
                      <a:srgbClr val="009DD9">
                        <a:tint val="20000"/>
                      </a:srgbClr>
                    </a:solidFill>
                  </a:tcPr>
                </a:tc>
              </a:tr>
              <a:tr h="3795130">
                <a:tc>
                  <a:txBody>
                    <a:bodyPr/>
                    <a:lstStyle>
                      <a:lvl1pPr marL="0" algn="l" defTabSz="4389120" rtl="0" eaLnBrk="1" latinLnBrk="0" hangingPunct="1">
                        <a:defRPr sz="8600" kern="1200">
                          <a:solidFill>
                            <a:schemeClr val="dk1"/>
                          </a:solidFill>
                          <a:latin typeface="Arial" panose="020B0604020202020204"/>
                        </a:defRPr>
                      </a:lvl1pPr>
                      <a:lvl2pPr marL="2194560" algn="l" defTabSz="4389120" rtl="0" eaLnBrk="1" latinLnBrk="0" hangingPunct="1">
                        <a:defRPr sz="8600" kern="1200">
                          <a:solidFill>
                            <a:schemeClr val="dk1"/>
                          </a:solidFill>
                          <a:latin typeface="Arial" panose="020B0604020202020204"/>
                        </a:defRPr>
                      </a:lvl2pPr>
                      <a:lvl3pPr marL="4389120" algn="l" defTabSz="4389120" rtl="0" eaLnBrk="1" latinLnBrk="0" hangingPunct="1">
                        <a:defRPr sz="8600" kern="1200">
                          <a:solidFill>
                            <a:schemeClr val="dk1"/>
                          </a:solidFill>
                          <a:latin typeface="Arial" panose="020B0604020202020204"/>
                        </a:defRPr>
                      </a:lvl3pPr>
                      <a:lvl4pPr marL="6583680" algn="l" defTabSz="4389120" rtl="0" eaLnBrk="1" latinLnBrk="0" hangingPunct="1">
                        <a:defRPr sz="8600" kern="1200">
                          <a:solidFill>
                            <a:schemeClr val="dk1"/>
                          </a:solidFill>
                          <a:latin typeface="Arial" panose="020B0604020202020204"/>
                        </a:defRPr>
                      </a:lvl4pPr>
                      <a:lvl5pPr marL="8778240" algn="l" defTabSz="4389120" rtl="0" eaLnBrk="1" latinLnBrk="0" hangingPunct="1">
                        <a:defRPr sz="8600" kern="1200">
                          <a:solidFill>
                            <a:schemeClr val="dk1"/>
                          </a:solidFill>
                          <a:latin typeface="Arial" panose="020B0604020202020204"/>
                        </a:defRPr>
                      </a:lvl5pPr>
                      <a:lvl6pPr marL="10972800" algn="l" defTabSz="4389120" rtl="0" eaLnBrk="1" latinLnBrk="0" hangingPunct="1">
                        <a:defRPr sz="8600" kern="1200">
                          <a:solidFill>
                            <a:schemeClr val="dk1"/>
                          </a:solidFill>
                          <a:latin typeface="Arial" panose="020B0604020202020204"/>
                        </a:defRPr>
                      </a:lvl6pPr>
                      <a:lvl7pPr marL="13167360" algn="l" defTabSz="4389120" rtl="0" eaLnBrk="1" latinLnBrk="0" hangingPunct="1">
                        <a:defRPr sz="8600" kern="1200">
                          <a:solidFill>
                            <a:schemeClr val="dk1"/>
                          </a:solidFill>
                          <a:latin typeface="Arial" panose="020B0604020202020204"/>
                        </a:defRPr>
                      </a:lvl7pPr>
                      <a:lvl8pPr marL="15361920" algn="l" defTabSz="4389120" rtl="0" eaLnBrk="1" latinLnBrk="0" hangingPunct="1">
                        <a:defRPr sz="8600" kern="1200">
                          <a:solidFill>
                            <a:schemeClr val="dk1"/>
                          </a:solidFill>
                          <a:latin typeface="Arial" panose="020B0604020202020204"/>
                        </a:defRPr>
                      </a:lvl8pPr>
                      <a:lvl9pPr marL="17556480" algn="l" defTabSz="4389120" rtl="0" eaLnBrk="1" latinLnBrk="0" hangingPunct="1">
                        <a:defRPr sz="8600" kern="1200">
                          <a:solidFill>
                            <a:schemeClr val="dk1"/>
                          </a:solidFill>
                          <a:latin typeface="Arial" panose="020B0604020202020204"/>
                        </a:defRPr>
                      </a:lvl9pPr>
                    </a:lstStyle>
                    <a:p>
                      <a:pPr algn="ctr"/>
                      <a:r>
                        <a:rPr lang="es-ES" sz="4400" dirty="0" smtClean="0"/>
                        <a:t>Del 22 al 25 de octubre de 2015</a:t>
                      </a:r>
                      <a:endParaRPr lang="en-US" sz="4400" dirty="0"/>
                    </a:p>
                  </a:txBody>
                  <a:tcPr marT="45724" marB="45724" anchor="ctr">
                    <a:lnL w="12700" cmpd="sng">
                      <a:solidFill>
                        <a:srgbClr val="009DD9"/>
                      </a:solidFill>
                    </a:lnL>
                    <a:lnR>
                      <a:noFill/>
                    </a:lnR>
                    <a:lnT w="12700" cmpd="sng">
                      <a:solidFill>
                        <a:srgbClr val="009DD9"/>
                      </a:solidFill>
                    </a:lnT>
                    <a:lnB w="12700" cmpd="sng">
                      <a:solidFill>
                        <a:srgbClr val="009DD9"/>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00" kern="1200">
                          <a:solidFill>
                            <a:schemeClr val="dk1"/>
                          </a:solidFill>
                          <a:latin typeface="Arial" panose="020B0604020202020204"/>
                        </a:defRPr>
                      </a:lvl1pPr>
                      <a:lvl2pPr marL="2194560" algn="l" defTabSz="4389120" rtl="0" eaLnBrk="1" latinLnBrk="0" hangingPunct="1">
                        <a:defRPr sz="8600" kern="1200">
                          <a:solidFill>
                            <a:schemeClr val="dk1"/>
                          </a:solidFill>
                          <a:latin typeface="Arial" panose="020B0604020202020204"/>
                        </a:defRPr>
                      </a:lvl2pPr>
                      <a:lvl3pPr marL="4389120" algn="l" defTabSz="4389120" rtl="0" eaLnBrk="1" latinLnBrk="0" hangingPunct="1">
                        <a:defRPr sz="8600" kern="1200">
                          <a:solidFill>
                            <a:schemeClr val="dk1"/>
                          </a:solidFill>
                          <a:latin typeface="Arial" panose="020B0604020202020204"/>
                        </a:defRPr>
                      </a:lvl3pPr>
                      <a:lvl4pPr marL="6583680" algn="l" defTabSz="4389120" rtl="0" eaLnBrk="1" latinLnBrk="0" hangingPunct="1">
                        <a:defRPr sz="8600" kern="1200">
                          <a:solidFill>
                            <a:schemeClr val="dk1"/>
                          </a:solidFill>
                          <a:latin typeface="Arial" panose="020B0604020202020204"/>
                        </a:defRPr>
                      </a:lvl4pPr>
                      <a:lvl5pPr marL="8778240" algn="l" defTabSz="4389120" rtl="0" eaLnBrk="1" latinLnBrk="0" hangingPunct="1">
                        <a:defRPr sz="8600" kern="1200">
                          <a:solidFill>
                            <a:schemeClr val="dk1"/>
                          </a:solidFill>
                          <a:latin typeface="Arial" panose="020B0604020202020204"/>
                        </a:defRPr>
                      </a:lvl5pPr>
                      <a:lvl6pPr marL="10972800" algn="l" defTabSz="4389120" rtl="0" eaLnBrk="1" latinLnBrk="0" hangingPunct="1">
                        <a:defRPr sz="8600" kern="1200">
                          <a:solidFill>
                            <a:schemeClr val="dk1"/>
                          </a:solidFill>
                          <a:latin typeface="Arial" panose="020B0604020202020204"/>
                        </a:defRPr>
                      </a:lvl6pPr>
                      <a:lvl7pPr marL="13167360" algn="l" defTabSz="4389120" rtl="0" eaLnBrk="1" latinLnBrk="0" hangingPunct="1">
                        <a:defRPr sz="8600" kern="1200">
                          <a:solidFill>
                            <a:schemeClr val="dk1"/>
                          </a:solidFill>
                          <a:latin typeface="Arial" panose="020B0604020202020204"/>
                        </a:defRPr>
                      </a:lvl7pPr>
                      <a:lvl8pPr marL="15361920" algn="l" defTabSz="4389120" rtl="0" eaLnBrk="1" latinLnBrk="0" hangingPunct="1">
                        <a:defRPr sz="8600" kern="1200">
                          <a:solidFill>
                            <a:schemeClr val="dk1"/>
                          </a:solidFill>
                          <a:latin typeface="Arial" panose="020B0604020202020204"/>
                        </a:defRPr>
                      </a:lvl8pPr>
                      <a:lvl9pPr marL="17556480" algn="l" defTabSz="4389120" rtl="0" eaLnBrk="1" latinLnBrk="0" hangingPunct="1">
                        <a:defRPr sz="8600" kern="1200">
                          <a:solidFill>
                            <a:schemeClr val="dk1"/>
                          </a:solidFill>
                          <a:latin typeface="Arial" panose="020B0604020202020204"/>
                        </a:defRPr>
                      </a:lvl9pPr>
                    </a:lstStyle>
                    <a:p>
                      <a:pPr algn="ctr"/>
                      <a:r>
                        <a:rPr lang="es-ES" sz="4400" dirty="0" smtClean="0"/>
                        <a:t>Tercera Reunión Interamericana de Ministros y Altas Autoridades de Desarrollo Sostenible y aprobación del nuevo PIDS</a:t>
                      </a:r>
                      <a:endParaRPr lang="en-US" sz="4400" dirty="0"/>
                    </a:p>
                  </a:txBody>
                  <a:tcPr marT="45724" marB="45724" anchor="ctr">
                    <a:lnL>
                      <a:noFill/>
                    </a:lnL>
                    <a:lnR>
                      <a:noFill/>
                    </a:lnR>
                    <a:lnT w="12700" cmpd="sng">
                      <a:solidFill>
                        <a:srgbClr val="009DD9"/>
                      </a:solidFill>
                    </a:lnT>
                    <a:lnB w="12700" cmpd="sng">
                      <a:solidFill>
                        <a:srgbClr val="009DD9"/>
                      </a:solidFill>
                    </a:lnB>
                    <a:lnTlToBr w="12700" cmpd="sng">
                      <a:noFill/>
                      <a:prstDash val="solid"/>
                    </a:lnTlToBr>
                    <a:lnBlToTr w="12700" cmpd="sng">
                      <a:noFill/>
                      <a:prstDash val="solid"/>
                    </a:lnBlToTr>
                    <a:solidFill>
                      <a:sysClr val="window" lastClr="FFFFFF"/>
                    </a:solidFill>
                  </a:tcPr>
                </a:tc>
                <a:tc>
                  <a:txBody>
                    <a:bodyPr/>
                    <a:lstStyle>
                      <a:lvl1pPr marL="0" algn="l" defTabSz="4389120" rtl="0" eaLnBrk="1" latinLnBrk="0" hangingPunct="1">
                        <a:defRPr sz="8600" kern="1200">
                          <a:solidFill>
                            <a:schemeClr val="dk1"/>
                          </a:solidFill>
                          <a:latin typeface="Arial" panose="020B0604020202020204"/>
                        </a:defRPr>
                      </a:lvl1pPr>
                      <a:lvl2pPr marL="2194560" algn="l" defTabSz="4389120" rtl="0" eaLnBrk="1" latinLnBrk="0" hangingPunct="1">
                        <a:defRPr sz="8600" kern="1200">
                          <a:solidFill>
                            <a:schemeClr val="dk1"/>
                          </a:solidFill>
                          <a:latin typeface="Arial" panose="020B0604020202020204"/>
                        </a:defRPr>
                      </a:lvl2pPr>
                      <a:lvl3pPr marL="4389120" algn="l" defTabSz="4389120" rtl="0" eaLnBrk="1" latinLnBrk="0" hangingPunct="1">
                        <a:defRPr sz="8600" kern="1200">
                          <a:solidFill>
                            <a:schemeClr val="dk1"/>
                          </a:solidFill>
                          <a:latin typeface="Arial" panose="020B0604020202020204"/>
                        </a:defRPr>
                      </a:lvl3pPr>
                      <a:lvl4pPr marL="6583680" algn="l" defTabSz="4389120" rtl="0" eaLnBrk="1" latinLnBrk="0" hangingPunct="1">
                        <a:defRPr sz="8600" kern="1200">
                          <a:solidFill>
                            <a:schemeClr val="dk1"/>
                          </a:solidFill>
                          <a:latin typeface="Arial" panose="020B0604020202020204"/>
                        </a:defRPr>
                      </a:lvl4pPr>
                      <a:lvl5pPr marL="8778240" algn="l" defTabSz="4389120" rtl="0" eaLnBrk="1" latinLnBrk="0" hangingPunct="1">
                        <a:defRPr sz="8600" kern="1200">
                          <a:solidFill>
                            <a:schemeClr val="dk1"/>
                          </a:solidFill>
                          <a:latin typeface="Arial" panose="020B0604020202020204"/>
                        </a:defRPr>
                      </a:lvl5pPr>
                      <a:lvl6pPr marL="10972800" algn="l" defTabSz="4389120" rtl="0" eaLnBrk="1" latinLnBrk="0" hangingPunct="1">
                        <a:defRPr sz="8600" kern="1200">
                          <a:solidFill>
                            <a:schemeClr val="dk1"/>
                          </a:solidFill>
                          <a:latin typeface="Arial" panose="020B0604020202020204"/>
                        </a:defRPr>
                      </a:lvl6pPr>
                      <a:lvl7pPr marL="13167360" algn="l" defTabSz="4389120" rtl="0" eaLnBrk="1" latinLnBrk="0" hangingPunct="1">
                        <a:defRPr sz="8600" kern="1200">
                          <a:solidFill>
                            <a:schemeClr val="dk1"/>
                          </a:solidFill>
                          <a:latin typeface="Arial" panose="020B0604020202020204"/>
                        </a:defRPr>
                      </a:lvl7pPr>
                      <a:lvl8pPr marL="15361920" algn="l" defTabSz="4389120" rtl="0" eaLnBrk="1" latinLnBrk="0" hangingPunct="1">
                        <a:defRPr sz="8600" kern="1200">
                          <a:solidFill>
                            <a:schemeClr val="dk1"/>
                          </a:solidFill>
                          <a:latin typeface="Arial" panose="020B0604020202020204"/>
                        </a:defRPr>
                      </a:lvl8pPr>
                      <a:lvl9pPr marL="17556480" algn="l" defTabSz="4389120" rtl="0" eaLnBrk="1" latinLnBrk="0" hangingPunct="1">
                        <a:defRPr sz="8600" kern="1200">
                          <a:solidFill>
                            <a:schemeClr val="dk1"/>
                          </a:solidFill>
                          <a:latin typeface="Arial" panose="020B0604020202020204"/>
                        </a:defRPr>
                      </a:lvl9pPr>
                    </a:lstStyle>
                    <a:p>
                      <a:pPr algn="ctr"/>
                      <a:r>
                        <a:rPr lang="en-US" sz="4400" dirty="0" smtClean="0"/>
                        <a:t>Honduras</a:t>
                      </a:r>
                      <a:endParaRPr lang="en-US" sz="4400" dirty="0"/>
                    </a:p>
                  </a:txBody>
                  <a:tcPr marT="45724" marB="45724" anchor="ctr">
                    <a:lnL>
                      <a:noFill/>
                    </a:lnL>
                    <a:lnR w="12700" cmpd="sng">
                      <a:solidFill>
                        <a:srgbClr val="009DD9"/>
                      </a:solidFill>
                    </a:lnR>
                    <a:lnT w="12700" cmpd="sng">
                      <a:solidFill>
                        <a:srgbClr val="009DD9"/>
                      </a:solidFill>
                    </a:lnT>
                    <a:lnB w="12700" cmpd="sng">
                      <a:solidFill>
                        <a:srgbClr val="009DD9"/>
                      </a:solidFill>
                    </a:lnB>
                    <a:lnTlToBr w="12700" cmpd="sng">
                      <a:noFill/>
                      <a:prstDash val="solid"/>
                    </a:lnTlToBr>
                    <a:lnBlToTr w="12700" cmpd="sng">
                      <a:noFill/>
                      <a:prstDash val="solid"/>
                    </a:lnBlToTr>
                    <a:solidFill>
                      <a:sysClr val="window" lastClr="FFFFFF"/>
                    </a:solidFill>
                  </a:tcPr>
                </a:tc>
              </a:tr>
            </a:tbl>
          </a:graphicData>
        </a:graphic>
      </p:graphicFrame>
      <p:sp>
        <p:nvSpPr>
          <p:cNvPr id="54" name="Rectangle 53"/>
          <p:cNvSpPr/>
          <p:nvPr/>
        </p:nvSpPr>
        <p:spPr>
          <a:xfrm>
            <a:off x="533400" y="0"/>
            <a:ext cx="50673000" cy="2438400"/>
          </a:xfrm>
          <a:prstGeom prst="rect">
            <a:avLst/>
          </a:prstGeom>
          <a:solidFill>
            <a:srgbClr val="41AA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7134225" algn="ctr" defTabSz="4389120" fontAlgn="auto">
              <a:spcBef>
                <a:spcPts val="0"/>
              </a:spcBef>
              <a:spcAft>
                <a:spcPts val="0"/>
              </a:spcAft>
              <a:tabLst>
                <a:tab pos="2568575" algn="l"/>
                <a:tab pos="7153275" algn="l"/>
              </a:tabLst>
              <a:defRPr/>
            </a:pPr>
            <a:r>
              <a:rPr lang="es-ES" dirty="0">
                <a:solidFill>
                  <a:schemeClr val="bg2"/>
                </a:solidFill>
                <a:latin typeface="Arial Black" panose="020B0A04020102020204" pitchFamily="34" charset="0"/>
              </a:rPr>
              <a:t>Proceso de revisión del Programa Interamericano para el Desarrollo Sostenible (PIDS)</a:t>
            </a:r>
            <a:endParaRPr lang="en-US" b="1" dirty="0">
              <a:solidFill>
                <a:schemeClr val="bg2"/>
              </a:solidFill>
              <a:latin typeface="Arial Black" panose="020B0A04020102020204" pitchFamily="34" charset="0"/>
            </a:endParaRPr>
          </a:p>
        </p:txBody>
      </p:sp>
      <p:sp>
        <p:nvSpPr>
          <p:cNvPr id="56" name="Rectangle 55"/>
          <p:cNvSpPr/>
          <p:nvPr/>
        </p:nvSpPr>
        <p:spPr>
          <a:xfrm>
            <a:off x="498475" y="2438400"/>
            <a:ext cx="50680938" cy="2286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389120" fontAlgn="auto">
              <a:spcBef>
                <a:spcPts val="0"/>
              </a:spcBef>
              <a:spcAft>
                <a:spcPts val="0"/>
              </a:spcAft>
              <a:defRPr/>
            </a:pPr>
            <a:endParaRPr lang="es-ES"/>
          </a:p>
        </p:txBody>
      </p:sp>
      <p:sp>
        <p:nvSpPr>
          <p:cNvPr id="57" name="Rectangle 56"/>
          <p:cNvSpPr/>
          <p:nvPr/>
        </p:nvSpPr>
        <p:spPr>
          <a:xfrm>
            <a:off x="0" y="32613600"/>
            <a:ext cx="51206400" cy="304800"/>
          </a:xfrm>
          <a:prstGeom prst="rect">
            <a:avLst/>
          </a:prstGeom>
          <a:solidFill>
            <a:srgbClr val="41AA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7134225" algn="ctr" defTabSz="4389120" fontAlgn="auto">
              <a:spcBef>
                <a:spcPts val="0"/>
              </a:spcBef>
              <a:spcAft>
                <a:spcPts val="0"/>
              </a:spcAft>
              <a:tabLst>
                <a:tab pos="2568575" algn="l"/>
                <a:tab pos="7153275" algn="l"/>
              </a:tabLst>
              <a:defRPr/>
            </a:pPr>
            <a:endParaRPr lang="en-US" b="1" dirty="0">
              <a:latin typeface="Arial Black" panose="020B0A04020102020204" pitchFamily="34" charset="0"/>
            </a:endParaRPr>
          </a:p>
        </p:txBody>
      </p:sp>
      <p:sp>
        <p:nvSpPr>
          <p:cNvPr id="14370" name="Rectangle 24"/>
          <p:cNvSpPr>
            <a:spLocks noChangeArrowheads="1"/>
          </p:cNvSpPr>
          <p:nvPr/>
        </p:nvSpPr>
        <p:spPr bwMode="auto">
          <a:xfrm>
            <a:off x="381000" y="26408063"/>
            <a:ext cx="24803100" cy="4875212"/>
          </a:xfrm>
          <a:prstGeom prst="rect">
            <a:avLst/>
          </a:prstGeom>
          <a:noFill/>
          <a:ln w="9525">
            <a:noFill/>
            <a:miter lim="800000"/>
            <a:headEnd/>
            <a:tailEnd/>
          </a:ln>
        </p:spPr>
        <p:txBody>
          <a:bodyPr lIns="438912" tIns="219456" rIns="438912" bIns="219456">
            <a:spAutoFit/>
          </a:bodyPr>
          <a:lstStyle/>
          <a:p>
            <a:pPr algn="just" defTabSz="21061363">
              <a:spcBef>
                <a:spcPts val="5763"/>
              </a:spcBef>
              <a:buClr>
                <a:srgbClr val="0F6FC6"/>
              </a:buClr>
            </a:pPr>
            <a:r>
              <a:rPr lang="es-ES" sz="4800"/>
              <a:t>Debido a la complejidad, interdependencia y naturaleza multidisciplinaria del trabajo de la OEA en el área de desarrollo sostenible, así como el proceso dinámico generado por la Cumbre de las Américas y en seguimiento a los Acuerdos de Río, inicialmente se estableció que el PIDS fuera revisado anualmente. El PIDS actual fue aprobado para el periodo del 2006-2009 y fue extendido hasta diciembre de 2015 para habilitar el proceso de revisión. </a:t>
            </a:r>
            <a:r>
              <a:rPr lang="en-US" sz="4800" i="1">
                <a:solidFill>
                  <a:srgbClr val="000000"/>
                </a:solidFill>
              </a:rPr>
              <a:t>Fuente: </a:t>
            </a:r>
            <a:r>
              <a:rPr lang="en-US" altLang="en-US" sz="4800" i="1">
                <a:solidFill>
                  <a:srgbClr val="000000"/>
                </a:solidFill>
              </a:rPr>
              <a:t>OEA/Ser.W/II.2 CIDI/doc.10/97 Rev.; AG/RES. 2312 (XXXVII-O/07 and AG/RES. 2644 (XLI-O/11). </a:t>
            </a:r>
            <a:endParaRPr lang="en-US" sz="4800">
              <a:solidFill>
                <a:srgbClr val="000000"/>
              </a:solidFill>
            </a:endParaRPr>
          </a:p>
        </p:txBody>
      </p:sp>
      <p:graphicFrame>
        <p:nvGraphicFramePr>
          <p:cNvPr id="2" name="Diagram 1"/>
          <p:cNvGraphicFramePr/>
          <p:nvPr/>
        </p:nvGraphicFramePr>
        <p:xfrm>
          <a:off x="7493396" y="15071325"/>
          <a:ext cx="10803731" cy="76001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372" name="Rectangle 24"/>
          <p:cNvSpPr>
            <a:spLocks noChangeArrowheads="1"/>
          </p:cNvSpPr>
          <p:nvPr/>
        </p:nvSpPr>
        <p:spPr bwMode="auto">
          <a:xfrm>
            <a:off x="25909588" y="2794000"/>
            <a:ext cx="23255287" cy="5624513"/>
          </a:xfrm>
          <a:prstGeom prst="rect">
            <a:avLst/>
          </a:prstGeom>
          <a:noFill/>
          <a:ln w="9525">
            <a:noFill/>
            <a:miter lim="800000"/>
            <a:headEnd/>
            <a:tailEnd/>
          </a:ln>
        </p:spPr>
        <p:txBody>
          <a:bodyPr lIns="438912" tIns="219456" rIns="438912" bIns="219456">
            <a:spAutoFit/>
          </a:bodyPr>
          <a:lstStyle/>
          <a:p>
            <a:pPr algn="just" defTabSz="21061363">
              <a:spcBef>
                <a:spcPts val="5763"/>
              </a:spcBef>
              <a:buClr>
                <a:srgbClr val="0F6FC6"/>
              </a:buClr>
            </a:pPr>
            <a:endParaRPr lang="en-US" sz="4800">
              <a:solidFill>
                <a:srgbClr val="000000"/>
              </a:solidFill>
            </a:endParaRPr>
          </a:p>
          <a:p>
            <a:pPr algn="just" defTabSz="21061363">
              <a:spcBef>
                <a:spcPts val="5763"/>
              </a:spcBef>
              <a:buClr>
                <a:srgbClr val="0F6FC6"/>
              </a:buClr>
            </a:pPr>
            <a:r>
              <a:rPr lang="es-ES" sz="4800"/>
              <a:t>La CIDS participa en la revisión del PIDS. Esta Comisión está compuesta por representantes de alto nivel de cada Estado Miembro y por sus delegados, asesores, o expertos que cada país considere apropiado. </a:t>
            </a:r>
            <a:r>
              <a:rPr lang="en-US" sz="4800" i="1">
                <a:solidFill>
                  <a:srgbClr val="000000"/>
                </a:solidFill>
              </a:rPr>
              <a:t>Fuente: </a:t>
            </a:r>
            <a:r>
              <a:rPr lang="en-US" altLang="en-US" sz="4800" i="1"/>
              <a:t>AG/RES. 1440 (XXVI-O/96) y </a:t>
            </a:r>
            <a:r>
              <a:rPr lang="es-PE" sz="4800" i="1">
                <a:solidFill>
                  <a:srgbClr val="000000"/>
                </a:solidFill>
              </a:rPr>
              <a:t>OEA/Ser.W CIDI/doc. 64/13</a:t>
            </a:r>
            <a:r>
              <a:rPr lang="en-US" sz="4800" i="1">
                <a:solidFill>
                  <a:srgbClr val="000000"/>
                </a:solidFill>
              </a:rPr>
              <a:t>.</a:t>
            </a:r>
            <a:endParaRPr lang="en-US" sz="4800">
              <a:solidFill>
                <a:srgbClr val="000000"/>
              </a:solidFill>
            </a:endParaRPr>
          </a:p>
          <a:p>
            <a:pPr algn="just" defTabSz="21061363">
              <a:spcBef>
                <a:spcPts val="5763"/>
              </a:spcBef>
              <a:buClr>
                <a:srgbClr val="0F6FC6"/>
              </a:buClr>
            </a:pPr>
            <a:endParaRPr lang="en-US" sz="4800">
              <a:solidFill>
                <a:srgbClr val="000000"/>
              </a:solidFill>
            </a:endParaRPr>
          </a:p>
        </p:txBody>
      </p:sp>
      <p:sp>
        <p:nvSpPr>
          <p:cNvPr id="14373" name="Text Placeholder 8"/>
          <p:cNvSpPr txBox="1">
            <a:spLocks/>
          </p:cNvSpPr>
          <p:nvPr/>
        </p:nvSpPr>
        <p:spPr bwMode="auto">
          <a:xfrm>
            <a:off x="25885775" y="3195638"/>
            <a:ext cx="24731663" cy="1243012"/>
          </a:xfrm>
          <a:prstGeom prst="rect">
            <a:avLst/>
          </a:prstGeom>
          <a:solidFill>
            <a:srgbClr val="009DD9"/>
          </a:solidFill>
          <a:ln w="9525">
            <a:noFill/>
            <a:miter lim="800000"/>
            <a:headEnd/>
            <a:tailEnd/>
          </a:ln>
        </p:spPr>
        <p:txBody>
          <a:bodyPr lIns="1755216" tIns="219403" rIns="438806" bIns="219403" anchor="ctr"/>
          <a:lstStyle/>
          <a:p>
            <a:pPr defTabSz="21067713">
              <a:buClr>
                <a:srgbClr val="009DD9"/>
              </a:buClr>
              <a:buFont typeface="Arial" charset="0"/>
              <a:buNone/>
            </a:pPr>
            <a:r>
              <a:rPr lang="es-ES" altLang="en-US" sz="5800">
                <a:solidFill>
                  <a:srgbClr val="FFFFFF"/>
                </a:solidFill>
                <a:latin typeface="Arial Black" pitchFamily="34" charset="0"/>
              </a:rPr>
              <a:t>¿Quién participa en la revisión del PIDS?</a:t>
            </a:r>
            <a:endParaRPr lang="en-US" altLang="en-US" sz="5800">
              <a:solidFill>
                <a:srgbClr val="FFFFFF"/>
              </a:solidFill>
              <a:latin typeface="Arial Black" pitchFamily="34" charset="0"/>
            </a:endParaRPr>
          </a:p>
        </p:txBody>
      </p:sp>
      <p:pic>
        <p:nvPicPr>
          <p:cNvPr id="14374" name="Picture 6"/>
          <p:cNvPicPr>
            <a:picLocks noChangeAspect="1"/>
          </p:cNvPicPr>
          <p:nvPr/>
        </p:nvPicPr>
        <p:blipFill>
          <a:blip r:embed="rId8"/>
          <a:srcRect/>
          <a:stretch>
            <a:fillRect/>
          </a:stretch>
        </p:blipFill>
        <p:spPr bwMode="auto">
          <a:xfrm>
            <a:off x="533400" y="107950"/>
            <a:ext cx="8037513" cy="2330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8475" y="3538538"/>
            <a:ext cx="50174525" cy="2852102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438912" tIns="219456" rIns="438912" bIns="219456" anchor="ctr"/>
          <a:lstStyle/>
          <a:p>
            <a:pPr algn="ctr" defTabSz="4389120" fontAlgn="auto">
              <a:spcBef>
                <a:spcPts val="0"/>
              </a:spcBef>
              <a:spcAft>
                <a:spcPts val="0"/>
              </a:spcAft>
              <a:defRPr/>
            </a:pPr>
            <a:endParaRPr lang="es-ES"/>
          </a:p>
        </p:txBody>
      </p:sp>
      <p:sp>
        <p:nvSpPr>
          <p:cNvPr id="19" name="Content Placeholder 10"/>
          <p:cNvSpPr txBox="1">
            <a:spLocks/>
          </p:cNvSpPr>
          <p:nvPr/>
        </p:nvSpPr>
        <p:spPr>
          <a:xfrm>
            <a:off x="-933450" y="3741738"/>
            <a:ext cx="51149250" cy="5707062"/>
          </a:xfrm>
          <a:prstGeom prst="rect">
            <a:avLst/>
          </a:prstGeom>
        </p:spPr>
        <p:txBody>
          <a:bodyPr lIns="1755216" tIns="877608" rIns="438806" bIns="219403"/>
          <a:lstStyle>
            <a:lvl1pPr marL="457088" indent="-457088" algn="l" defTabSz="4388024" rtl="0" eaLnBrk="1" latinLnBrk="0" hangingPunct="1">
              <a:lnSpc>
                <a:spcPct val="100000"/>
              </a:lnSpc>
              <a:spcBef>
                <a:spcPts val="1200"/>
              </a:spcBef>
              <a:buClr>
                <a:schemeClr val="accent1"/>
              </a:buClr>
              <a:buFont typeface="Arial" panose="020B0604020202020204" pitchFamily="34" charset="0"/>
              <a:buChar char="•"/>
              <a:defRPr sz="2700" kern="1200" baseline="0">
                <a:solidFill>
                  <a:schemeClr val="tx1"/>
                </a:solidFill>
                <a:latin typeface="+mn-lt"/>
                <a:ea typeface="+mn-ea"/>
                <a:cs typeface="+mn-cs"/>
              </a:defRPr>
            </a:lvl1pPr>
            <a:lvl2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3pPr>
            <a:lvl4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4pPr>
            <a:lvl5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5pPr>
            <a:lvl6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6pPr>
            <a:lvl7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7pPr>
            <a:lvl8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8pPr>
            <a:lvl9pPr marL="1097007" indent="-457088" algn="l" defTabSz="4388024" rtl="0" eaLnBrk="1" latinLnBrk="0" hangingPunct="1">
              <a:lnSpc>
                <a:spcPct val="100000"/>
              </a:lnSpc>
              <a:spcBef>
                <a:spcPts val="1200"/>
              </a:spcBef>
              <a:buClr>
                <a:schemeClr val="accent1"/>
              </a:buClr>
              <a:buFont typeface="Arial" panose="020B0604020202020204" pitchFamily="34" charset="0"/>
              <a:buChar char="•"/>
              <a:defRPr sz="2400" kern="1200">
                <a:solidFill>
                  <a:schemeClr val="tx1"/>
                </a:solidFill>
                <a:latin typeface="+mn-lt"/>
                <a:ea typeface="+mn-ea"/>
                <a:cs typeface="+mn-cs"/>
              </a:defRPr>
            </a:lvl9pPr>
          </a:lstStyle>
          <a:p>
            <a:pPr marL="0" indent="0" algn="just" fontAlgn="auto">
              <a:spcAft>
                <a:spcPts val="0"/>
              </a:spcAft>
              <a:buFont typeface="Arial" panose="020B0604020202020204" pitchFamily="34" charset="0"/>
              <a:buNone/>
              <a:defRPr/>
            </a:pPr>
            <a:r>
              <a:rPr lang="es-ES" sz="5000" dirty="0"/>
              <a:t>Se deben seguir las Reglas de procedimiento de la CIDS y se han establecido los siguientes lineamientos en los diferentes instrumentos de política de la OEA</a:t>
            </a:r>
            <a:r>
              <a:rPr lang="es-ES" sz="5000" dirty="0" smtClean="0"/>
              <a:t>:</a:t>
            </a:r>
            <a:endParaRPr lang="es-ES" sz="5000" dirty="0"/>
          </a:p>
          <a:p>
            <a:pPr algn="just" fontAlgn="auto">
              <a:spcAft>
                <a:spcPts val="0"/>
              </a:spcAft>
              <a:defRPr/>
            </a:pPr>
            <a:r>
              <a:rPr lang="es-ES" sz="5000" dirty="0"/>
              <a:t>La Secretaría General de la OEA, a través de su Departamento de Desarrollo Sostenible, prepara un primer borrador. </a:t>
            </a:r>
            <a:r>
              <a:rPr lang="en-US" sz="5000" i="1" dirty="0" err="1" smtClean="0"/>
              <a:t>Ver</a:t>
            </a:r>
            <a:r>
              <a:rPr lang="en-US" sz="5000" i="1" dirty="0" smtClean="0"/>
              <a:t>: AG/RES</a:t>
            </a:r>
            <a:r>
              <a:rPr lang="en-US" sz="5000" i="1" dirty="0"/>
              <a:t>. 1440 (</a:t>
            </a:r>
            <a:r>
              <a:rPr lang="en-US" sz="5000" i="1" dirty="0" smtClean="0"/>
              <a:t>XXVI-O/96) </a:t>
            </a:r>
            <a:r>
              <a:rPr lang="en-US" sz="5000" i="1" dirty="0" err="1"/>
              <a:t>Desarrollo</a:t>
            </a:r>
            <a:r>
              <a:rPr lang="en-US" sz="5000" i="1" dirty="0"/>
              <a:t> </a:t>
            </a:r>
            <a:r>
              <a:rPr lang="en-US" sz="5000" i="1" dirty="0" err="1"/>
              <a:t>Sostenible</a:t>
            </a:r>
            <a:r>
              <a:rPr lang="en-US" sz="5000" i="1" dirty="0"/>
              <a:t>;</a:t>
            </a:r>
          </a:p>
          <a:p>
            <a:pPr algn="just" fontAlgn="auto">
              <a:spcAft>
                <a:spcPts val="0"/>
              </a:spcAft>
              <a:defRPr/>
            </a:pPr>
            <a:r>
              <a:rPr lang="es-ES" sz="5000" dirty="0"/>
              <a:t>El PIDS debe contener una propuesta sobre áreas, temas y actividades prioritarias a ser desarrolladas en el marco de la OEA, así como de los instrumentos o mecanismos a través de los cuales se apoyaría a los Estados miembros de la OEA y se promovería la cooperación entre los Estados miembros en estas áreas. </a:t>
            </a:r>
            <a:r>
              <a:rPr lang="es-ES" sz="5000" dirty="0" smtClean="0"/>
              <a:t> </a:t>
            </a:r>
            <a:r>
              <a:rPr lang="en-US" sz="5000" i="1" dirty="0" err="1" smtClean="0"/>
              <a:t>Ver</a:t>
            </a:r>
            <a:r>
              <a:rPr lang="en-US" sz="5000" i="1" dirty="0" smtClean="0"/>
              <a:t>:  AG/RES</a:t>
            </a:r>
            <a:r>
              <a:rPr lang="en-US" sz="5000" i="1" dirty="0"/>
              <a:t>. 1440 (</a:t>
            </a:r>
            <a:r>
              <a:rPr lang="en-US" sz="5000" i="1" dirty="0" smtClean="0"/>
              <a:t>XXVI-O/96</a:t>
            </a:r>
            <a:r>
              <a:rPr lang="en-US" sz="5000" i="1" dirty="0"/>
              <a:t>), </a:t>
            </a:r>
            <a:r>
              <a:rPr lang="en-US" sz="5000" i="1" dirty="0" err="1"/>
              <a:t>Desarrollo</a:t>
            </a:r>
            <a:r>
              <a:rPr lang="en-US" sz="5000" i="1" dirty="0"/>
              <a:t> </a:t>
            </a:r>
            <a:r>
              <a:rPr lang="en-US" sz="5000" i="1" dirty="0" err="1"/>
              <a:t>Sostenible</a:t>
            </a:r>
            <a:r>
              <a:rPr lang="en-US" sz="5000" i="1" dirty="0"/>
              <a:t>;</a:t>
            </a:r>
          </a:p>
          <a:p>
            <a:pPr algn="just" fontAlgn="auto">
              <a:spcAft>
                <a:spcPts val="0"/>
              </a:spcAft>
              <a:defRPr/>
            </a:pPr>
            <a:r>
              <a:rPr lang="es-ES" sz="5000" dirty="0"/>
              <a:t>El PIDS debe apoyar la implementación de los mandatos emanados del proceso de Cumbres de las Américas, en particular la Cumbre sobre Desarrollo Sostenible (Santa Cruz, Bolivia 1996</a:t>
            </a:r>
            <a:r>
              <a:rPr lang="es-ES" sz="5000" dirty="0" smtClean="0"/>
              <a:t>). </a:t>
            </a:r>
            <a:r>
              <a:rPr lang="en-US" sz="5000" i="1" dirty="0" err="1" smtClean="0"/>
              <a:t>Ver</a:t>
            </a:r>
            <a:r>
              <a:rPr lang="en-US" sz="5000" i="1" dirty="0" smtClean="0"/>
              <a:t>: CIDI/CIDS/RES.1 </a:t>
            </a:r>
            <a:r>
              <a:rPr lang="en-US" sz="5000" i="1" dirty="0"/>
              <a:t>(III-O/02) </a:t>
            </a:r>
            <a:r>
              <a:rPr lang="es-ES" sz="5000" i="1" dirty="0"/>
              <a:t>“Respaldo a las Iniciativas sobre Desarrollo Sostenible de las Cumbres de las Américas” </a:t>
            </a:r>
            <a:r>
              <a:rPr lang="en-US" sz="5000" i="1" dirty="0" smtClean="0"/>
              <a:t> y AG/RES</a:t>
            </a:r>
            <a:r>
              <a:rPr lang="en-US" sz="5000" i="1" dirty="0"/>
              <a:t>. 1440 (XXVI-O/96) </a:t>
            </a:r>
            <a:r>
              <a:rPr lang="en-US" sz="5000" i="1" dirty="0" err="1"/>
              <a:t>Desarrollo</a:t>
            </a:r>
            <a:r>
              <a:rPr lang="en-US" sz="5000" i="1" dirty="0"/>
              <a:t> </a:t>
            </a:r>
            <a:r>
              <a:rPr lang="en-US" sz="5000" i="1" dirty="0" err="1"/>
              <a:t>Sostenible</a:t>
            </a:r>
            <a:r>
              <a:rPr lang="en-US" sz="5000" i="1" dirty="0"/>
              <a:t>;</a:t>
            </a:r>
          </a:p>
          <a:p>
            <a:pPr algn="just" fontAlgn="auto">
              <a:spcAft>
                <a:spcPts val="0"/>
              </a:spcAft>
              <a:defRPr/>
            </a:pPr>
            <a:r>
              <a:rPr lang="es-ES" sz="5000" dirty="0"/>
              <a:t>El PIDS debe ser preparado en base a la necesidad de dirigir las actividades de la OEA para contribuir de manera significativa en la ejecución de los acuerdos derivados de las Conferencias de las Naciones Unidas incluyendo Acuerdos Multilaterales sobre el Medio Ambiente</a:t>
            </a:r>
            <a:r>
              <a:rPr lang="es-ES" sz="5000" dirty="0" smtClean="0"/>
              <a:t>. </a:t>
            </a:r>
            <a:r>
              <a:rPr lang="en-US" sz="5000" i="1" dirty="0" err="1" smtClean="0"/>
              <a:t>Ver</a:t>
            </a:r>
            <a:r>
              <a:rPr lang="en-US" sz="5000" i="1" dirty="0" smtClean="0"/>
              <a:t>: AG/RES</a:t>
            </a:r>
            <a:r>
              <a:rPr lang="en-US" sz="5000" i="1" dirty="0"/>
              <a:t>. 1440 (XXVI-O/96) </a:t>
            </a:r>
            <a:r>
              <a:rPr lang="en-US" sz="5000" i="1" dirty="0" err="1"/>
              <a:t>Desarrollo</a:t>
            </a:r>
            <a:r>
              <a:rPr lang="en-US" sz="5000" i="1" dirty="0"/>
              <a:t> </a:t>
            </a:r>
            <a:r>
              <a:rPr lang="en-US" sz="5000" i="1" dirty="0" err="1"/>
              <a:t>Sostenible</a:t>
            </a:r>
            <a:r>
              <a:rPr lang="en-US" sz="5000" i="1" dirty="0"/>
              <a:t>;</a:t>
            </a:r>
          </a:p>
          <a:p>
            <a:pPr algn="just" fontAlgn="auto">
              <a:spcAft>
                <a:spcPts val="0"/>
              </a:spcAft>
              <a:defRPr/>
            </a:pPr>
            <a:r>
              <a:rPr lang="es-ES" sz="5000" dirty="0"/>
              <a:t>El papel de la OEA, con respecto a la implementación de todos los aspectos del PIDS será congruente y complementario con el de otras entidades regionales y multilaterales, especialmente la Organización de las Naciones Unidas. </a:t>
            </a:r>
            <a:r>
              <a:rPr lang="en-US" sz="5000" i="1" dirty="0" err="1" smtClean="0"/>
              <a:t>Ver</a:t>
            </a:r>
            <a:r>
              <a:rPr lang="en-US" sz="5000" i="1" dirty="0" smtClean="0"/>
              <a:t>: AG/RES </a:t>
            </a:r>
            <a:r>
              <a:rPr lang="en-US" sz="5000" i="1" dirty="0"/>
              <a:t>2312 </a:t>
            </a:r>
            <a:r>
              <a:rPr lang="en-US" sz="5000" i="1" dirty="0" smtClean="0"/>
              <a:t>(XXXVII-O/07</a:t>
            </a:r>
            <a:r>
              <a:rPr lang="en-US" sz="5000" i="1" dirty="0"/>
              <a:t>) </a:t>
            </a:r>
            <a:r>
              <a:rPr lang="es-ES" sz="5000" i="1" dirty="0"/>
              <a:t>Primera Reunión Interamericana De Ministros Y Altas Autoridades De Desarrollo Sostenible</a:t>
            </a:r>
            <a:r>
              <a:rPr lang="en-US" sz="5000" dirty="0" smtClean="0"/>
              <a:t>;</a:t>
            </a:r>
            <a:endParaRPr lang="en-US" sz="5000" dirty="0"/>
          </a:p>
          <a:p>
            <a:pPr algn="just" fontAlgn="auto">
              <a:spcAft>
                <a:spcPts val="0"/>
              </a:spcAft>
              <a:defRPr/>
            </a:pPr>
            <a:r>
              <a:rPr lang="es-ES" sz="5000" dirty="0"/>
              <a:t>El PIDS debe aprovechar las ventajas comparativas de la OEA, no sólo a través de la experiencia acumulada, sino sobre todo orientando a la Organización hacia las áreas donde, a juicio de los Estados miembros, existan oportunidades de acción que complementen los esfuerzos de los propios Estados, así como de otros organismos e instituciones internacionales, especialmente las que actúan en el ámbito </a:t>
            </a:r>
            <a:r>
              <a:rPr lang="es-ES" sz="5000" dirty="0" smtClean="0"/>
              <a:t>hemisférico</a:t>
            </a:r>
            <a:r>
              <a:rPr lang="en-US" sz="5000" dirty="0" smtClean="0"/>
              <a:t>. </a:t>
            </a:r>
            <a:r>
              <a:rPr lang="en-US" sz="5000" i="1" dirty="0" err="1" smtClean="0"/>
              <a:t>Ver</a:t>
            </a:r>
            <a:r>
              <a:rPr lang="en-US" sz="5000" i="1" dirty="0" smtClean="0"/>
              <a:t>: </a:t>
            </a:r>
            <a:r>
              <a:rPr lang="en-US" sz="5000" i="1" dirty="0"/>
              <a:t>AG/RES. 1440 (XXVI-O/96) </a:t>
            </a:r>
            <a:r>
              <a:rPr lang="en-US" sz="5000" i="1" dirty="0" err="1"/>
              <a:t>Desarrollo</a:t>
            </a:r>
            <a:r>
              <a:rPr lang="en-US" sz="5000" i="1" dirty="0"/>
              <a:t> </a:t>
            </a:r>
            <a:r>
              <a:rPr lang="en-US" sz="5000" i="1" dirty="0" err="1"/>
              <a:t>Sostenible</a:t>
            </a:r>
            <a:r>
              <a:rPr lang="en-US" sz="5000" i="1" dirty="0"/>
              <a:t>;</a:t>
            </a:r>
          </a:p>
          <a:p>
            <a:pPr algn="just" fontAlgn="auto">
              <a:spcAft>
                <a:spcPts val="0"/>
              </a:spcAft>
              <a:defRPr/>
            </a:pPr>
            <a:r>
              <a:rPr lang="es-ES" sz="5000" dirty="0" smtClean="0"/>
              <a:t>El proceso de revisión y actualización del PIDS debe tomar en consideración la evaluación del PIDS presentado a los Estados Miembros y las recomendaciones y consideraciones provistas en la Declaración de Santo Domingo para el Desarrollo Sostenible de las Américas.</a:t>
            </a:r>
            <a:r>
              <a:rPr lang="en-US" sz="5000" dirty="0" smtClean="0"/>
              <a:t> </a:t>
            </a:r>
            <a:r>
              <a:rPr lang="en-US" sz="5000" i="1" dirty="0" err="1" smtClean="0"/>
              <a:t>Ver</a:t>
            </a:r>
            <a:r>
              <a:rPr lang="en-US" sz="5000" i="1" dirty="0" smtClean="0"/>
              <a:t>: AG/RES 2644 (XLI-O/11) </a:t>
            </a:r>
            <a:r>
              <a:rPr lang="es-ES" sz="5000" i="1" dirty="0"/>
              <a:t>Informe de la segunda reunión interamericana de ministros y altas autoridades de desarrollo sostenible en el ámbito del CIDI (Pár.20 Declaración de Santo Domingo para el desarrollo sostenible de las Américas</a:t>
            </a:r>
            <a:r>
              <a:rPr lang="es-ES" sz="5000" i="1" dirty="0" smtClean="0"/>
              <a:t>)</a:t>
            </a:r>
            <a:r>
              <a:rPr lang="en-US" sz="5000" i="1" dirty="0" smtClean="0"/>
              <a:t>;</a:t>
            </a:r>
          </a:p>
          <a:p>
            <a:pPr algn="just" fontAlgn="auto">
              <a:spcAft>
                <a:spcPts val="0"/>
              </a:spcAft>
              <a:defRPr/>
            </a:pPr>
            <a:r>
              <a:rPr lang="es-ES" sz="5000" dirty="0" smtClean="0"/>
              <a:t>Los Estados Miembros han encomendado a la CIDS a identificar opciones que permitan medir el avance de los procesos de desarrollo sostenible de forma comparativa a nivel hemisférico, tomando en cuenta las fuentes disponibles de información, evitando duplicaciones y promoviendo las sinergias con los mecanismos existentes que aborden el tema, cuando se considere apropiado.</a:t>
            </a:r>
            <a:r>
              <a:rPr lang="en-US" sz="5000" dirty="0" smtClean="0"/>
              <a:t> </a:t>
            </a:r>
            <a:r>
              <a:rPr lang="en-US" sz="5000" i="1" dirty="0" err="1" smtClean="0"/>
              <a:t>Ver</a:t>
            </a:r>
            <a:r>
              <a:rPr lang="en-US" sz="5000" i="1" dirty="0" smtClean="0"/>
              <a:t>: AG/RES 2644 (XLI-O/11) </a:t>
            </a:r>
            <a:r>
              <a:rPr lang="es-ES" sz="5000" i="1" dirty="0"/>
              <a:t>Informe de la segunda reunión interamericana de ministros y altas autoridades de desarrollo sostenible en el ámbito del CIDI (Pár.23 Declaración de Santo Domingo para el desarrollo sostenible de las </a:t>
            </a:r>
            <a:r>
              <a:rPr lang="es-ES" sz="5000" i="1" dirty="0" smtClean="0"/>
              <a:t>Américas</a:t>
            </a:r>
            <a:r>
              <a:rPr lang="en-US" sz="5000" i="1" dirty="0" smtClean="0"/>
              <a:t>);</a:t>
            </a:r>
          </a:p>
          <a:p>
            <a:pPr algn="just" fontAlgn="auto">
              <a:spcAft>
                <a:spcPts val="0"/>
              </a:spcAft>
              <a:defRPr/>
            </a:pPr>
            <a:r>
              <a:rPr lang="es-ES" sz="5000" dirty="0"/>
              <a:t>Los efectos adversos del cambio climático deben continuar como componente esencial del PIDS, particularmente con relación a los Estados más vulnerables del </a:t>
            </a:r>
            <a:r>
              <a:rPr lang="es-ES" sz="5000" dirty="0" smtClean="0"/>
              <a:t>Hemisferio</a:t>
            </a:r>
            <a:r>
              <a:rPr lang="en-US" sz="5000" dirty="0" smtClean="0"/>
              <a:t>. </a:t>
            </a:r>
            <a:r>
              <a:rPr lang="en-US" sz="5000" i="1" dirty="0" err="1" smtClean="0"/>
              <a:t>Ver</a:t>
            </a:r>
            <a:r>
              <a:rPr lang="en-US" sz="5000" i="1" dirty="0" smtClean="0"/>
              <a:t>: AG/RES</a:t>
            </a:r>
            <a:r>
              <a:rPr lang="en-US" sz="5000" i="1" dirty="0"/>
              <a:t>. 2818 (XLIV-O/14) </a:t>
            </a:r>
            <a:r>
              <a:rPr lang="es-ES" sz="5000" i="1" dirty="0"/>
              <a:t>El Cambio Climático en el marco del desarrollo sostenible en el hemisferio</a:t>
            </a:r>
            <a:r>
              <a:rPr lang="en-US" sz="5000" i="1" dirty="0" smtClean="0"/>
              <a:t>;</a:t>
            </a:r>
            <a:endParaRPr lang="en-US" sz="5000" i="1" dirty="0"/>
          </a:p>
          <a:p>
            <a:pPr algn="just" fontAlgn="auto">
              <a:spcAft>
                <a:spcPts val="0"/>
              </a:spcAft>
              <a:defRPr/>
            </a:pPr>
            <a:r>
              <a:rPr lang="es-ES" sz="5000" dirty="0"/>
              <a:t>La revisión del PIDS debe considerar los resultados de la Vigésima Conferencia de las Partes de la Convención Marco de las Naciones Unidas sobre el Cambio Climático (COP 20), que se celebrará en Lima, Perú,  incluyendo tareas de implementación y asuntos por resolver</a:t>
            </a:r>
            <a:r>
              <a:rPr lang="en-US" sz="5000" dirty="0" smtClean="0"/>
              <a:t>.  </a:t>
            </a:r>
            <a:r>
              <a:rPr lang="en-US" sz="5000" i="1" dirty="0" err="1" smtClean="0"/>
              <a:t>Ver</a:t>
            </a:r>
            <a:r>
              <a:rPr lang="en-US" sz="5000" i="1" dirty="0" smtClean="0"/>
              <a:t>: AG/RES</a:t>
            </a:r>
            <a:r>
              <a:rPr lang="en-US" sz="5000" i="1" dirty="0"/>
              <a:t>. 2818 (XLIV-O/14) </a:t>
            </a:r>
            <a:r>
              <a:rPr lang="es-ES" sz="5000" i="1" dirty="0"/>
              <a:t>El Cambio Climático en el marco del desarrollo sostenible en el hemisferio</a:t>
            </a:r>
            <a:r>
              <a:rPr lang="en-US" sz="5000" i="1" dirty="0" smtClean="0"/>
              <a:t>;</a:t>
            </a:r>
            <a:endParaRPr lang="en-US" sz="5000" i="1" dirty="0"/>
          </a:p>
          <a:p>
            <a:pPr algn="just" fontAlgn="auto">
              <a:spcAft>
                <a:spcPts val="0"/>
              </a:spcAft>
              <a:defRPr/>
            </a:pPr>
            <a:r>
              <a:rPr lang="es-ES" sz="5000" dirty="0"/>
              <a:t>La revisión del PIDS debe considerar  los resultados de las consultas sobre el eje temático de cambio climático que se realizan en el ámbito multilateral y hemisférico, así como las tareas vinculadas al avance de los Estados Miembros de la OEA en la agenda de desarrollo post 2015 y en los Objetivos de Desarrollo Sostenible relacionados con el cambio </a:t>
            </a:r>
            <a:r>
              <a:rPr lang="es-ES" sz="5000" dirty="0" smtClean="0"/>
              <a:t>climático</a:t>
            </a:r>
            <a:r>
              <a:rPr lang="en-US" sz="5000" dirty="0" smtClean="0"/>
              <a:t>. </a:t>
            </a:r>
            <a:r>
              <a:rPr lang="en-US" sz="5000" i="1" dirty="0" err="1" smtClean="0"/>
              <a:t>Ver</a:t>
            </a:r>
            <a:r>
              <a:rPr lang="en-US" sz="5000" i="1" dirty="0" smtClean="0"/>
              <a:t>: </a:t>
            </a:r>
            <a:r>
              <a:rPr lang="en-US" sz="5000" i="1" dirty="0"/>
              <a:t>AG/RES. 2818 (XLIV-O/14) </a:t>
            </a:r>
            <a:r>
              <a:rPr lang="es-ES" sz="5000" i="1" dirty="0"/>
              <a:t>El Cambio Climático en el marco del desarrollo sostenible en el hemisferio</a:t>
            </a:r>
            <a:r>
              <a:rPr lang="en-US" sz="5000" i="1" dirty="0" smtClean="0"/>
              <a:t>;</a:t>
            </a:r>
            <a:endParaRPr lang="en-US" sz="5000" i="1" dirty="0"/>
          </a:p>
          <a:p>
            <a:pPr algn="just" fontAlgn="auto">
              <a:spcAft>
                <a:spcPts val="0"/>
              </a:spcAft>
              <a:defRPr/>
            </a:pPr>
            <a:r>
              <a:rPr lang="es-ES" sz="5000" dirty="0" smtClean="0"/>
              <a:t>La revisión del PIDS debe considerar las conclusiones del Quinto Informe de Evaluación del Grupo Intergubernamental de Expertos sobre el Cambio Climático (IPCC) de las Naciones Unidas y en especial las conclusiones sobre los efectos del cambio climático en el Hemisferio</a:t>
            </a:r>
            <a:r>
              <a:rPr lang="en-US" sz="5000" dirty="0" smtClean="0"/>
              <a:t>. </a:t>
            </a:r>
            <a:r>
              <a:rPr lang="es-ES" sz="5000" i="1" dirty="0"/>
              <a:t>Ver: AG/RES. 2818 (XLIV-O/14) El Cambio Climático en el marco del desarrollo sostenible en el </a:t>
            </a:r>
            <a:r>
              <a:rPr lang="es-ES" sz="5000" i="1" dirty="0" smtClean="0"/>
              <a:t>hemisferio; </a:t>
            </a:r>
            <a:r>
              <a:rPr lang="en-US" sz="5000" dirty="0" smtClean="0"/>
              <a:t>y</a:t>
            </a:r>
          </a:p>
          <a:p>
            <a:pPr algn="just" fontAlgn="auto">
              <a:spcAft>
                <a:spcPts val="0"/>
              </a:spcAft>
              <a:defRPr/>
            </a:pPr>
            <a:r>
              <a:rPr lang="es-ES" sz="5000" dirty="0" smtClean="0"/>
              <a:t>La revisión del PIDS debe reconocer los trabajos que se vienen realizando actualmente bajo la agenda para el desarrollo post-2015 e incorporar según corresponda, los resultados de ésta</a:t>
            </a:r>
            <a:r>
              <a:rPr lang="en-US" sz="5000" dirty="0" smtClean="0"/>
              <a:t>. </a:t>
            </a:r>
            <a:r>
              <a:rPr lang="en-US" sz="5000" i="1" dirty="0" err="1" smtClean="0"/>
              <a:t>Ver</a:t>
            </a:r>
            <a:r>
              <a:rPr lang="en-US" sz="5000" i="1" dirty="0" smtClean="0"/>
              <a:t>: AG/DEC. 74 (XLIV-O/14) </a:t>
            </a:r>
            <a:r>
              <a:rPr lang="es-ES" sz="5000" i="1" dirty="0"/>
              <a:t>Declaración de Asunción para el cuadragésimo cuarto período ordinario de sesiones de la Asamblea General de la OEA: “Desarrollo con inclusión social”.</a:t>
            </a:r>
            <a:endParaRPr lang="en-US" sz="5000" i="1" dirty="0">
              <a:solidFill>
                <a:sysClr val="windowText" lastClr="000000"/>
              </a:solidFill>
              <a:latin typeface="Arial" panose="020B0604020202020204"/>
            </a:endParaRPr>
          </a:p>
        </p:txBody>
      </p:sp>
      <p:sp>
        <p:nvSpPr>
          <p:cNvPr id="16387" name="Text Placeholder 4"/>
          <p:cNvSpPr txBox="1">
            <a:spLocks/>
          </p:cNvSpPr>
          <p:nvPr/>
        </p:nvSpPr>
        <p:spPr bwMode="auto">
          <a:xfrm rot="10800000" flipV="1">
            <a:off x="533400" y="3162300"/>
            <a:ext cx="50139600" cy="1181100"/>
          </a:xfrm>
          <a:prstGeom prst="rect">
            <a:avLst/>
          </a:prstGeom>
          <a:solidFill>
            <a:srgbClr val="04617B"/>
          </a:solidFill>
          <a:ln w="9525">
            <a:noFill/>
            <a:miter lim="800000"/>
            <a:headEnd/>
            <a:tailEnd/>
          </a:ln>
        </p:spPr>
        <p:txBody>
          <a:bodyPr lIns="1755216" tIns="219403" rIns="438806" bIns="219403" anchor="ctr"/>
          <a:lstStyle/>
          <a:p>
            <a:pPr marL="273050" defTabSz="21061363">
              <a:buClr>
                <a:srgbClr val="009DD9"/>
              </a:buClr>
              <a:buFont typeface="Arial" charset="0"/>
              <a:buNone/>
              <a:tabLst>
                <a:tab pos="547688" algn="l"/>
              </a:tabLst>
            </a:pPr>
            <a:r>
              <a:rPr lang="es-ES" altLang="en-US" sz="5800">
                <a:solidFill>
                  <a:srgbClr val="FFFFFF"/>
                </a:solidFill>
                <a:latin typeface="Arial Black" pitchFamily="34" charset="0"/>
              </a:rPr>
              <a:t>¿Cuáles son los lineamientos para la formulación del PIDS?</a:t>
            </a:r>
            <a:endParaRPr lang="en-US" altLang="en-US" sz="5800">
              <a:solidFill>
                <a:srgbClr val="FFFFFF"/>
              </a:solidFill>
              <a:latin typeface="Arial Black" pitchFamily="34" charset="0"/>
            </a:endParaRPr>
          </a:p>
        </p:txBody>
      </p:sp>
      <p:sp>
        <p:nvSpPr>
          <p:cNvPr id="57" name="Rectangle 56"/>
          <p:cNvSpPr/>
          <p:nvPr/>
        </p:nvSpPr>
        <p:spPr>
          <a:xfrm>
            <a:off x="0" y="32613600"/>
            <a:ext cx="51206400" cy="304800"/>
          </a:xfrm>
          <a:prstGeom prst="rect">
            <a:avLst/>
          </a:prstGeom>
          <a:solidFill>
            <a:srgbClr val="41AA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7134225" algn="ctr" defTabSz="4389120" fontAlgn="auto">
              <a:spcBef>
                <a:spcPts val="0"/>
              </a:spcBef>
              <a:spcAft>
                <a:spcPts val="0"/>
              </a:spcAft>
              <a:tabLst>
                <a:tab pos="2568575" algn="l"/>
                <a:tab pos="7153275" algn="l"/>
              </a:tabLst>
              <a:defRPr/>
            </a:pPr>
            <a:endParaRPr lang="en-US" b="1" dirty="0">
              <a:latin typeface="Arial Black" panose="020B0A04020102020204" pitchFamily="34" charset="0"/>
            </a:endParaRPr>
          </a:p>
        </p:txBody>
      </p:sp>
      <p:sp>
        <p:nvSpPr>
          <p:cNvPr id="28" name="Rectangle 27"/>
          <p:cNvSpPr/>
          <p:nvPr/>
        </p:nvSpPr>
        <p:spPr>
          <a:xfrm>
            <a:off x="533400" y="9525"/>
            <a:ext cx="50699988" cy="2438400"/>
          </a:xfrm>
          <a:prstGeom prst="rect">
            <a:avLst/>
          </a:prstGeom>
          <a:solidFill>
            <a:srgbClr val="41AAD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7134225" algn="ctr" defTabSz="4389120" fontAlgn="auto">
              <a:spcBef>
                <a:spcPts val="0"/>
              </a:spcBef>
              <a:spcAft>
                <a:spcPts val="0"/>
              </a:spcAft>
              <a:tabLst>
                <a:tab pos="2568575" algn="l"/>
                <a:tab pos="7153275" algn="l"/>
              </a:tabLst>
              <a:defRPr/>
            </a:pPr>
            <a:r>
              <a:rPr lang="es-ES" dirty="0">
                <a:solidFill>
                  <a:schemeClr val="bg2"/>
                </a:solidFill>
                <a:latin typeface="Arial Black" panose="020B0A04020102020204" pitchFamily="34" charset="0"/>
              </a:rPr>
              <a:t>Proceso de revisión del </a:t>
            </a:r>
            <a:r>
              <a:rPr lang="es-ES" dirty="0">
                <a:solidFill>
                  <a:schemeClr val="bg2"/>
                </a:solidFill>
                <a:latin typeface="Arial Black" panose="020B0A04020102020204" pitchFamily="34" charset="0"/>
              </a:rPr>
              <a:t>PIDS</a:t>
            </a:r>
            <a:endParaRPr lang="en-US" b="1" dirty="0">
              <a:solidFill>
                <a:schemeClr val="bg2"/>
              </a:solidFill>
              <a:latin typeface="Arial Black" panose="020B0A04020102020204" pitchFamily="34" charset="0"/>
            </a:endParaRPr>
          </a:p>
        </p:txBody>
      </p:sp>
      <p:sp>
        <p:nvSpPr>
          <p:cNvPr id="32" name="Rectangle 31"/>
          <p:cNvSpPr/>
          <p:nvPr/>
        </p:nvSpPr>
        <p:spPr>
          <a:xfrm>
            <a:off x="601663" y="2438400"/>
            <a:ext cx="50680937" cy="2286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389120" fontAlgn="auto">
              <a:spcBef>
                <a:spcPts val="0"/>
              </a:spcBef>
              <a:spcAft>
                <a:spcPts val="0"/>
              </a:spcAft>
              <a:defRPr/>
            </a:pPr>
            <a:endParaRPr lang="es-ES"/>
          </a:p>
        </p:txBody>
      </p:sp>
      <p:pic>
        <p:nvPicPr>
          <p:cNvPr id="16391" name="Picture 8"/>
          <p:cNvPicPr>
            <a:picLocks noChangeAspect="1"/>
          </p:cNvPicPr>
          <p:nvPr/>
        </p:nvPicPr>
        <p:blipFill>
          <a:blip r:embed="rId2"/>
          <a:srcRect/>
          <a:stretch>
            <a:fillRect/>
          </a:stretch>
        </p:blipFill>
        <p:spPr bwMode="auto">
          <a:xfrm>
            <a:off x="533400" y="107950"/>
            <a:ext cx="8037513" cy="2330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7623</TotalTime>
  <Words>1386</Words>
  <Application>Microsoft Office PowerPoint</Application>
  <PresentationFormat>Custom</PresentationFormat>
  <Paragraphs>56</Paragraphs>
  <Slides>2</Slides>
  <Notes>1</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2</vt:i4>
      </vt:variant>
    </vt:vector>
  </HeadingPairs>
  <TitlesOfParts>
    <vt:vector size="6" baseType="lpstr">
      <vt:lpstr>Calibri</vt:lpstr>
      <vt:lpstr>Arial</vt:lpstr>
      <vt:lpstr>Arial Black</vt:lpstr>
      <vt:lpstr>Office Theme</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%username%</dc:creator>
  <cp:lastModifiedBy>user</cp:lastModifiedBy>
  <cp:revision>48</cp:revision>
  <cp:lastPrinted>2014-08-12T14:41:58Z</cp:lastPrinted>
  <dcterms:created xsi:type="dcterms:W3CDTF">2014-08-06T18:32:57Z</dcterms:created>
  <dcterms:modified xsi:type="dcterms:W3CDTF">2014-08-18T19:24:20Z</dcterms:modified>
</cp:coreProperties>
</file>