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16"/>
  </p:normalViewPr>
  <p:slideViewPr>
    <p:cSldViewPr snapToGrid="0" snapToObjects="1">
      <p:cViewPr>
        <p:scale>
          <a:sx n="62" d="100"/>
          <a:sy n="62" d="100"/>
        </p:scale>
        <p:origin x="8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8E2A-ED4B-3355-759B-D6FAB37C2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452D7-389B-00B3-550C-D4CC269D3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2FC6F-3603-F80C-B8AA-408BB41C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0F11-E98E-714F-B611-1F2B1B6FB48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A2581-064A-8475-0AAD-A270F143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587FC-E36F-2A64-5C9E-1872D2CB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1C50-A906-AF45-8413-2BA40FF61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26924-C655-9C1A-0CB1-D9CF47A9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B6F52-06A0-198B-FCE2-B5FCFD25E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970EA-AF78-C85D-A01C-5A9D6175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0F11-E98E-714F-B611-1F2B1B6FB48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A7931-7FBA-3C67-D175-18C17B33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2F442-DEB0-A04F-35F8-50A94AB9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1C50-A906-AF45-8413-2BA40FF61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9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078514-555D-B5F3-8876-98E77203F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8D563-5060-9910-1B90-BF248CB2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03B12-0113-D144-FC49-107770D5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0F11-E98E-714F-B611-1F2B1B6FB48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DDD60-BD90-9E14-C05F-CA4C5CD3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6B22C-EB6C-B2E0-EA70-CFC2FE6C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1C50-A906-AF45-8413-2BA40FF61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69F2-B85D-0C02-227D-D28178E9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7F61C-BEC8-4802-B77C-BC6F08D9D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88018-E8DA-599B-497D-6D625DEF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0F11-E98E-714F-B611-1F2B1B6FB48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E1057-2542-5274-8736-3F094AB4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9558B-2F8D-BA0F-232D-C5C5916C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1C50-A906-AF45-8413-2BA40FF61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4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468B-874C-73A5-C14E-10DD919C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02C8B-5DD3-EC16-82B4-E33F49D5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C0F76-14C9-544B-0CF3-8FFC8B81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0F11-E98E-714F-B611-1F2B1B6FB48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B5D01-1A01-CA00-60A1-ECE4E408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960E7-E091-655E-C879-17DAE9A9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1C50-A906-AF45-8413-2BA40FF61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DCEA-9A63-9219-41ED-15286AFE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E99BD-52CF-10B9-E1DA-159837124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77383-B60E-C589-DEA9-D4F034C33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BF775-5C3D-519A-AB9A-309699C0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0F11-E98E-714F-B611-1F2B1B6FB48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D7D37-CAE5-910A-86AB-6662334B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87555-85E3-6738-4CCF-62D00541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1C50-A906-AF45-8413-2BA40FF61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9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22DAF-9F40-3712-B88E-8BB0A787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227B7-7DEB-79FC-17FC-638A5B71E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3A830-9F09-8834-11D3-7A1A09ED3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FA83A-2C61-A0F0-666A-0CE5C2502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1A4B1-F1B8-0D97-02B5-5E998FD63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E08A7E-E23E-CFCA-E8ED-B27C4F8C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0F11-E98E-714F-B611-1F2B1B6FB48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57F11-47DE-1675-68F8-3EF2D6B9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3DF1B-47B0-6E6F-77E5-4450F24A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1C50-A906-AF45-8413-2BA40FF61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E5F6-1BF7-F830-019E-415AA6B1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93132-25D6-6C6A-CF57-B44C7D35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0F11-E98E-714F-B611-1F2B1B6FB48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350DE-63FA-C4FE-7D3D-B4A47807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2BBA4-4C68-70B7-E833-9A0B78D0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1C50-A906-AF45-8413-2BA40FF61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1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003C1F-00C8-B73D-99FE-B034772DF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0F11-E98E-714F-B611-1F2B1B6FB48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07E14-B057-9D65-87C1-94DC67A8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F8676-A8CE-7440-94F0-059DBA65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1C50-A906-AF45-8413-2BA40FF61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09576-A177-A0E4-80A7-473D0DE4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BC096-C578-821F-A39A-CCCAC1A4A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0B4AF-20A1-8CEE-673E-A93415BA9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DA9DF-7208-05DF-CCEE-2D47812B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0F11-E98E-714F-B611-1F2B1B6FB48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C5B04-19E8-D864-8D07-B36EDC01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D7441-158D-C202-0641-EAC2F7D1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1C50-A906-AF45-8413-2BA40FF61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3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CAF4-12B2-A7A5-0303-9E367B65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17C35-3867-3679-7AEE-B3A6DA3D6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ECD22-8A37-360B-3401-ABD7A20E1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B4E8D-DC67-9988-F010-86F6C54CD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0F11-E98E-714F-B611-1F2B1B6FB48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2C7BD-6BBB-9F92-6D3F-B6DD4644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1CDC7-DC18-1D08-E018-F7A44935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1C50-A906-AF45-8413-2BA40FF61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9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EA2B3-DFD5-7066-89C9-4FD0C62E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637FD-061C-2DFE-0B9C-6F3CA5CE8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339BB-C8D8-D6C6-9E1E-EA0671075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50F11-E98E-714F-B611-1F2B1B6FB487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A8154-CFB3-0A07-A98D-65150E271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7C85F-F618-DC10-6728-8A99028B9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91C50-A906-AF45-8413-2BA40FF61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image318855952">
            <a:extLst>
              <a:ext uri="{FF2B5EF4-FFF2-40B4-BE49-F238E27FC236}">
                <a16:creationId xmlns:a16="http://schemas.microsoft.com/office/drawing/2014/main" id="{AAEA5CC0-9D5C-6DE8-8212-6AC94E6D5B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11"/>
            <a:ext cx="12191999" cy="65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78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F97D58-33E6-DFDE-E1F6-E7BBED1DF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601906"/>
              </p:ext>
            </p:extLst>
          </p:nvPr>
        </p:nvGraphicFramePr>
        <p:xfrm>
          <a:off x="0" y="0"/>
          <a:ext cx="12191998" cy="6757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04002596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22590266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39002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54149766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4114433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45036121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987058620"/>
                    </a:ext>
                  </a:extLst>
                </a:gridCol>
              </a:tblGrid>
              <a:tr h="37212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EVENTO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en-TT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Copa Mundial </a:t>
                      </a:r>
                      <a:r>
                        <a:rPr lang="en-TT" sz="18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Femenina</a:t>
                      </a:r>
                      <a:r>
                        <a:rPr lang="en-TT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Sub-20 de la FIFA Costa Rica 2022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87145"/>
                  </a:ext>
                </a:extLst>
              </a:tr>
              <a:tr h="37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b="1" dirty="0">
                          <a:solidFill>
                            <a:srgbClr val="002060"/>
                          </a:solidFill>
                          <a:latin typeface="Frutiger"/>
                        </a:rPr>
                        <a:t>OBJETIVO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002060"/>
                          </a:solidFill>
                        </a:rPr>
                        <a:t>Para garantizar un torneo de fútbol seguro, protegido y agradable.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80433"/>
                  </a:ext>
                </a:extLst>
              </a:tr>
              <a:tr h="1767602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Subcomité de seguridad del estadio (lugar)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GRUPO 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Subcomité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Seguridad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Hotelera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GRUPO 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Subcomité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Salud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Bioseguridad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GRUPO 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Subcomité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de Crisis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GRUPO 4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Subcomité de Oficiales y Equipos de Juegos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GRUPO 5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Subcomité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Acreditación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GRUPO 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91953"/>
                  </a:ext>
                </a:extLst>
              </a:tr>
              <a:tr h="1415209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PRE-EVENTO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147311"/>
                  </a:ext>
                </a:extLst>
              </a:tr>
              <a:tr h="1415209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EVENTO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994394"/>
                  </a:ext>
                </a:extLst>
              </a:tr>
              <a:tr h="1415209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POST EVENTO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43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28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003B3FC94A834DBEE01557366D7C59" ma:contentTypeVersion="17" ma:contentTypeDescription="Create a new document." ma:contentTypeScope="" ma:versionID="db9209f5ccad76d782ec4941fbb02807">
  <xsd:schema xmlns:xsd="http://www.w3.org/2001/XMLSchema" xmlns:xs="http://www.w3.org/2001/XMLSchema" xmlns:p="http://schemas.microsoft.com/office/2006/metadata/properties" xmlns:ns2="1e29f7a6-09d7-4e0e-8ca1-7b83d4477d3c" xmlns:ns3="730f74aa-8393-4aa5-b2f8-3c7aae566a68" targetNamespace="http://schemas.microsoft.com/office/2006/metadata/properties" ma:root="true" ma:fieldsID="6072cb6eb2991ad8ff4e1c303ba184af" ns2:_="" ns3:_="">
    <xsd:import namespace="1e29f7a6-09d7-4e0e-8ca1-7b83d4477d3c"/>
    <xsd:import namespace="730f74aa-8393-4aa5-b2f8-3c7aae566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9f7a6-09d7-4e0e-8ca1-7b83d4477d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372cf4-7fd3-46dd-9ae9-fa9a79ed5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f74aa-8393-4aa5-b2f8-3c7aae566a6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537d2d-7e3c-4cb3-bb18-d9ee3162ecb6}" ma:internalName="TaxCatchAll" ma:showField="CatchAllData" ma:web="730f74aa-8393-4aa5-b2f8-3c7aae566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e29f7a6-09d7-4e0e-8ca1-7b83d4477d3c">
      <UserInfo>
        <DisplayName/>
        <AccountId xsi:nil="true"/>
        <AccountType/>
      </UserInfo>
    </SharedWithUsers>
    <TaxCatchAll xmlns="730f74aa-8393-4aa5-b2f8-3c7aae566a68" xsi:nil="true"/>
    <lcf76f155ced4ddcb4097134ff3c332f xmlns="1e29f7a6-09d7-4e0e-8ca1-7b83d4477d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12FD69A-FF5E-4F52-AE31-E171AB765C7C}"/>
</file>

<file path=customXml/itemProps2.xml><?xml version="1.0" encoding="utf-8"?>
<ds:datastoreItem xmlns:ds="http://schemas.openxmlformats.org/officeDocument/2006/customXml" ds:itemID="{9FB0C0CD-F50A-4655-80FB-FD05D60B98B3}"/>
</file>

<file path=customXml/itemProps3.xml><?xml version="1.0" encoding="utf-8"?>
<ds:datastoreItem xmlns:ds="http://schemas.openxmlformats.org/officeDocument/2006/customXml" ds:itemID="{88F6875D-C25F-473B-82F0-5AA80435AC49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70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Frutiger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Callixtus Joseph</dc:creator>
  <cp:lastModifiedBy>Granizo, Francisco</cp:lastModifiedBy>
  <cp:revision>4</cp:revision>
  <dcterms:created xsi:type="dcterms:W3CDTF">2022-07-20T17:51:06Z</dcterms:created>
  <dcterms:modified xsi:type="dcterms:W3CDTF">2022-07-21T14:33:25Z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0x0101008E003B3FC94A834DBEE01557366D7C59</vt:lpwstr>
  </property>
</Properties>
</file>